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4" r:id="rId1"/>
    <p:sldMasterId id="2147483658" r:id="rId2"/>
    <p:sldMasterId id="2147483669" r:id="rId3"/>
  </p:sldMasterIdLst>
  <p:notesMasterIdLst>
    <p:notesMasterId r:id="rId24"/>
  </p:notesMasterIdLst>
  <p:sldIdLst>
    <p:sldId id="259" r:id="rId4"/>
    <p:sldId id="260" r:id="rId5"/>
    <p:sldId id="282" r:id="rId6"/>
    <p:sldId id="281" r:id="rId7"/>
    <p:sldId id="271" r:id="rId8"/>
    <p:sldId id="270" r:id="rId9"/>
    <p:sldId id="269" r:id="rId10"/>
    <p:sldId id="268" r:id="rId11"/>
    <p:sldId id="263" r:id="rId12"/>
    <p:sldId id="267" r:id="rId13"/>
    <p:sldId id="264" r:id="rId14"/>
    <p:sldId id="275" r:id="rId15"/>
    <p:sldId id="277" r:id="rId16"/>
    <p:sldId id="273" r:id="rId17"/>
    <p:sldId id="274" r:id="rId18"/>
    <p:sldId id="266" r:id="rId19"/>
    <p:sldId id="262" r:id="rId20"/>
    <p:sldId id="279" r:id="rId21"/>
    <p:sldId id="278" r:id="rId22"/>
    <p:sldId id="276" r:id="rId23"/>
  </p:sldIdLst>
  <p:sldSz cx="12192000" cy="6858000"/>
  <p:notesSz cx="6985000" cy="92837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5D1A"/>
    <a:srgbClr val="E2AC00"/>
    <a:srgbClr val="154B7A"/>
    <a:srgbClr val="46D5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14" autoAdjust="0"/>
    <p:restoredTop sz="94704" autoAdjust="0"/>
  </p:normalViewPr>
  <p:slideViewPr>
    <p:cSldViewPr snapToGrid="0" snapToObjects="1">
      <p:cViewPr varScale="1">
        <p:scale>
          <a:sx n="53" d="100"/>
          <a:sy n="53" d="100"/>
        </p:scale>
        <p:origin x="725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59535D11-3673-E546-8FB7-B6A2A62C5239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60463"/>
            <a:ext cx="5572125" cy="3133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6378AA8C-A4C2-FE44-B57C-4682BA829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204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2421" y="1738426"/>
            <a:ext cx="10256811" cy="1572493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Gotham Book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2423" y="3309221"/>
            <a:ext cx="10256809" cy="5099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300">
                <a:solidFill>
                  <a:srgbClr val="46D50F"/>
                </a:solidFill>
                <a:latin typeface="Gotham Book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707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EA435-39D9-3D4B-A8DF-761D8D50F111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4EA9-92AE-1F40-ACA1-FB02DF056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907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EA435-39D9-3D4B-A8DF-761D8D50F111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4EA9-92AE-1F40-ACA1-FB02DF056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6148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EA435-39D9-3D4B-A8DF-761D8D50F111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4EA9-92AE-1F40-ACA1-FB02DF056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5660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EA435-39D9-3D4B-A8DF-761D8D50F111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4EA9-92AE-1F40-ACA1-FB02DF056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924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8292" y="491935"/>
            <a:ext cx="9801108" cy="925705"/>
          </a:xfrm>
        </p:spPr>
        <p:txBody>
          <a:bodyPr/>
          <a:lstStyle>
            <a:lvl1pPr>
              <a:defRPr>
                <a:solidFill>
                  <a:srgbClr val="46D50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41151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EA435-39D9-3D4B-A8DF-761D8D50F111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4EA9-92AE-1F40-ACA1-FB02DF056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61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EA435-39D9-3D4B-A8DF-761D8D50F111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4EA9-92AE-1F40-ACA1-FB02DF056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155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EA435-39D9-3D4B-A8DF-761D8D50F111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4EA9-92AE-1F40-ACA1-FB02DF056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980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EA435-39D9-3D4B-A8DF-761D8D50F111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4EA9-92AE-1F40-ACA1-FB02DF056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188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EA435-39D9-3D4B-A8DF-761D8D50F111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4EA9-92AE-1F40-ACA1-FB02DF056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341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EA435-39D9-3D4B-A8DF-761D8D50F111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4EA9-92AE-1F40-ACA1-FB02DF056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496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EA435-39D9-3D4B-A8DF-761D8D50F111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4EA9-92AE-1F40-ACA1-FB02DF056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447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0167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8292" y="491935"/>
            <a:ext cx="9801108" cy="9257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8291" y="1770964"/>
            <a:ext cx="9801108" cy="44184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4852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000" b="0" i="0" kern="1200">
          <a:solidFill>
            <a:schemeClr val="bg1"/>
          </a:solidFill>
          <a:latin typeface="Gotham Book"/>
          <a:ea typeface="+mj-ea"/>
          <a:cs typeface="Gotham Book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Tx/>
        <a:buNone/>
        <a:defRPr sz="3200" b="0" i="0" kern="1200">
          <a:solidFill>
            <a:srgbClr val="46D50F"/>
          </a:solidFill>
          <a:latin typeface="Gotham Bold"/>
          <a:ea typeface="+mn-ea"/>
          <a:cs typeface="Gotham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800" b="0" i="0" kern="1200">
          <a:solidFill>
            <a:schemeClr val="bg1"/>
          </a:solidFill>
          <a:latin typeface="Gotham Book"/>
          <a:ea typeface="+mn-ea"/>
          <a:cs typeface="Gotham Book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bg1"/>
          </a:solidFill>
          <a:latin typeface="Gotham Book"/>
          <a:ea typeface="+mn-ea"/>
          <a:cs typeface="Gotham Book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000" b="0" i="0" kern="1200">
          <a:solidFill>
            <a:schemeClr val="bg1"/>
          </a:solidFill>
          <a:latin typeface="Gotham Book"/>
          <a:ea typeface="+mn-ea"/>
          <a:cs typeface="Gotham Book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000" b="0" i="0" kern="1200">
          <a:solidFill>
            <a:schemeClr val="bg1"/>
          </a:solidFill>
          <a:latin typeface="Gotham Book"/>
          <a:ea typeface="+mn-ea"/>
          <a:cs typeface="Gotham Book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AEA435-39D9-3D4B-A8DF-761D8D50F111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024EA9-92AE-1F40-ACA1-FB02DF056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786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png"/><Relationship Id="rId4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png"/><Relationship Id="rId4" Type="http://schemas.openxmlformats.org/officeDocument/2006/relationships/image" Target="../media/image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jpg"/><Relationship Id="rId3" Type="http://schemas.openxmlformats.org/officeDocument/2006/relationships/image" Target="../media/image4.jpg"/><Relationship Id="rId7" Type="http://schemas.openxmlformats.org/officeDocument/2006/relationships/hyperlink" Target="mailto:deltadog@highline.edu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bctc.edu/colleges-staff/it-support/ctclink/" TargetMode="External"/><Relationship Id="rId11" Type="http://schemas.openxmlformats.org/officeDocument/2006/relationships/hyperlink" Target="https://leadershipfreak.wordpress.com/2010/03/05/10-best-questions-ever" TargetMode="External"/><Relationship Id="rId5" Type="http://schemas.openxmlformats.org/officeDocument/2006/relationships/hyperlink" Target="https://www.highline.edu/ctclink/" TargetMode="External"/><Relationship Id="rId10" Type="http://schemas.openxmlformats.org/officeDocument/2006/relationships/image" Target="../media/image74.jpg"/><Relationship Id="rId4" Type="http://schemas.openxmlformats.org/officeDocument/2006/relationships/image" Target="../media/image5.jpg"/><Relationship Id="rId9" Type="http://schemas.openxmlformats.org/officeDocument/2006/relationships/hyperlink" Target="http://shanatalks.wordpress.com/2012/04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8.emf"/><Relationship Id="rId21" Type="http://schemas.openxmlformats.org/officeDocument/2006/relationships/image" Target="../media/image23.emf"/><Relationship Id="rId34" Type="http://schemas.openxmlformats.org/officeDocument/2006/relationships/image" Target="../media/image36.emf"/><Relationship Id="rId42" Type="http://schemas.openxmlformats.org/officeDocument/2006/relationships/image" Target="../media/image44.emf"/><Relationship Id="rId47" Type="http://schemas.openxmlformats.org/officeDocument/2006/relationships/image" Target="../media/image49.emf"/><Relationship Id="rId50" Type="http://schemas.openxmlformats.org/officeDocument/2006/relationships/image" Target="../media/image52.emf"/><Relationship Id="rId55" Type="http://schemas.openxmlformats.org/officeDocument/2006/relationships/image" Target="../media/image57.emf"/><Relationship Id="rId63" Type="http://schemas.openxmlformats.org/officeDocument/2006/relationships/image" Target="../media/image65.emf"/><Relationship Id="rId7" Type="http://schemas.openxmlformats.org/officeDocument/2006/relationships/image" Target="../media/image9.emf"/><Relationship Id="rId2" Type="http://schemas.openxmlformats.org/officeDocument/2006/relationships/image" Target="../media/image3.jpg"/><Relationship Id="rId16" Type="http://schemas.openxmlformats.org/officeDocument/2006/relationships/image" Target="../media/image18.emf"/><Relationship Id="rId29" Type="http://schemas.openxmlformats.org/officeDocument/2006/relationships/image" Target="../media/image31.emf"/><Relationship Id="rId11" Type="http://schemas.openxmlformats.org/officeDocument/2006/relationships/image" Target="../media/image13.emf"/><Relationship Id="rId24" Type="http://schemas.openxmlformats.org/officeDocument/2006/relationships/image" Target="../media/image26.emf"/><Relationship Id="rId32" Type="http://schemas.openxmlformats.org/officeDocument/2006/relationships/image" Target="../media/image34.emf"/><Relationship Id="rId37" Type="http://schemas.openxmlformats.org/officeDocument/2006/relationships/image" Target="../media/image39.emf"/><Relationship Id="rId40" Type="http://schemas.openxmlformats.org/officeDocument/2006/relationships/image" Target="../media/image42.emf"/><Relationship Id="rId45" Type="http://schemas.openxmlformats.org/officeDocument/2006/relationships/image" Target="../media/image47.emf"/><Relationship Id="rId53" Type="http://schemas.openxmlformats.org/officeDocument/2006/relationships/image" Target="../media/image55.emf"/><Relationship Id="rId58" Type="http://schemas.openxmlformats.org/officeDocument/2006/relationships/image" Target="../media/image60.emf"/><Relationship Id="rId66" Type="http://schemas.openxmlformats.org/officeDocument/2006/relationships/image" Target="../media/image68.emf"/><Relationship Id="rId5" Type="http://schemas.openxmlformats.org/officeDocument/2006/relationships/image" Target="../media/image7.emf"/><Relationship Id="rId61" Type="http://schemas.openxmlformats.org/officeDocument/2006/relationships/image" Target="../media/image63.emf"/><Relationship Id="rId19" Type="http://schemas.openxmlformats.org/officeDocument/2006/relationships/image" Target="../media/image21.emf"/><Relationship Id="rId14" Type="http://schemas.openxmlformats.org/officeDocument/2006/relationships/image" Target="../media/image16.emf"/><Relationship Id="rId22" Type="http://schemas.openxmlformats.org/officeDocument/2006/relationships/image" Target="../media/image24.emf"/><Relationship Id="rId27" Type="http://schemas.openxmlformats.org/officeDocument/2006/relationships/image" Target="../media/image29.emf"/><Relationship Id="rId30" Type="http://schemas.openxmlformats.org/officeDocument/2006/relationships/image" Target="../media/image32.emf"/><Relationship Id="rId35" Type="http://schemas.openxmlformats.org/officeDocument/2006/relationships/image" Target="../media/image37.emf"/><Relationship Id="rId43" Type="http://schemas.openxmlformats.org/officeDocument/2006/relationships/image" Target="../media/image45.emf"/><Relationship Id="rId48" Type="http://schemas.openxmlformats.org/officeDocument/2006/relationships/image" Target="../media/image50.emf"/><Relationship Id="rId56" Type="http://schemas.openxmlformats.org/officeDocument/2006/relationships/image" Target="../media/image58.emf"/><Relationship Id="rId64" Type="http://schemas.openxmlformats.org/officeDocument/2006/relationships/image" Target="../media/image66.emf"/><Relationship Id="rId8" Type="http://schemas.openxmlformats.org/officeDocument/2006/relationships/image" Target="../media/image10.emf"/><Relationship Id="rId51" Type="http://schemas.openxmlformats.org/officeDocument/2006/relationships/image" Target="../media/image53.emf"/><Relationship Id="rId3" Type="http://schemas.openxmlformats.org/officeDocument/2006/relationships/image" Target="../media/image4.jpg"/><Relationship Id="rId12" Type="http://schemas.openxmlformats.org/officeDocument/2006/relationships/image" Target="../media/image14.emf"/><Relationship Id="rId17" Type="http://schemas.openxmlformats.org/officeDocument/2006/relationships/image" Target="../media/image19.emf"/><Relationship Id="rId25" Type="http://schemas.openxmlformats.org/officeDocument/2006/relationships/image" Target="../media/image27.emf"/><Relationship Id="rId33" Type="http://schemas.openxmlformats.org/officeDocument/2006/relationships/image" Target="../media/image35.emf"/><Relationship Id="rId38" Type="http://schemas.openxmlformats.org/officeDocument/2006/relationships/image" Target="../media/image40.emf"/><Relationship Id="rId46" Type="http://schemas.openxmlformats.org/officeDocument/2006/relationships/image" Target="../media/image48.emf"/><Relationship Id="rId59" Type="http://schemas.openxmlformats.org/officeDocument/2006/relationships/image" Target="../media/image61.emf"/><Relationship Id="rId20" Type="http://schemas.openxmlformats.org/officeDocument/2006/relationships/image" Target="../media/image22.emf"/><Relationship Id="rId41" Type="http://schemas.openxmlformats.org/officeDocument/2006/relationships/image" Target="../media/image43.emf"/><Relationship Id="rId54" Type="http://schemas.openxmlformats.org/officeDocument/2006/relationships/image" Target="../media/image56.emf"/><Relationship Id="rId62" Type="http://schemas.openxmlformats.org/officeDocument/2006/relationships/image" Target="../media/image6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15" Type="http://schemas.openxmlformats.org/officeDocument/2006/relationships/image" Target="../media/image17.emf"/><Relationship Id="rId23" Type="http://schemas.openxmlformats.org/officeDocument/2006/relationships/image" Target="../media/image25.emf"/><Relationship Id="rId28" Type="http://schemas.openxmlformats.org/officeDocument/2006/relationships/image" Target="../media/image30.emf"/><Relationship Id="rId36" Type="http://schemas.openxmlformats.org/officeDocument/2006/relationships/image" Target="../media/image38.emf"/><Relationship Id="rId49" Type="http://schemas.openxmlformats.org/officeDocument/2006/relationships/image" Target="../media/image51.emf"/><Relationship Id="rId57" Type="http://schemas.openxmlformats.org/officeDocument/2006/relationships/image" Target="../media/image59.emf"/><Relationship Id="rId10" Type="http://schemas.openxmlformats.org/officeDocument/2006/relationships/image" Target="../media/image12.emf"/><Relationship Id="rId31" Type="http://schemas.openxmlformats.org/officeDocument/2006/relationships/image" Target="../media/image33.emf"/><Relationship Id="rId44" Type="http://schemas.openxmlformats.org/officeDocument/2006/relationships/image" Target="../media/image46.emf"/><Relationship Id="rId52" Type="http://schemas.openxmlformats.org/officeDocument/2006/relationships/image" Target="../media/image54.emf"/><Relationship Id="rId60" Type="http://schemas.openxmlformats.org/officeDocument/2006/relationships/image" Target="../media/image62.emf"/><Relationship Id="rId65" Type="http://schemas.openxmlformats.org/officeDocument/2006/relationships/image" Target="../media/image67.emf"/><Relationship Id="rId4" Type="http://schemas.openxmlformats.org/officeDocument/2006/relationships/image" Target="../media/image5.jpg"/><Relationship Id="rId9" Type="http://schemas.openxmlformats.org/officeDocument/2006/relationships/image" Target="../media/image11.emf"/><Relationship Id="rId13" Type="http://schemas.openxmlformats.org/officeDocument/2006/relationships/image" Target="../media/image15.emf"/><Relationship Id="rId18" Type="http://schemas.openxmlformats.org/officeDocument/2006/relationships/image" Target="../media/image20.emf"/><Relationship Id="rId39" Type="http://schemas.openxmlformats.org/officeDocument/2006/relationships/image" Target="../media/image4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jpg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esentation title"/>
          <p:cNvSpPr>
            <a:spLocks noGrp="1"/>
          </p:cNvSpPr>
          <p:nvPr>
            <p:ph type="ctrTitle"/>
          </p:nvPr>
        </p:nvSpPr>
        <p:spPr>
          <a:xfrm>
            <a:off x="1932706" y="1400394"/>
            <a:ext cx="6760357" cy="1804531"/>
          </a:xfrm>
        </p:spPr>
        <p:txBody>
          <a:bodyPr/>
          <a:lstStyle/>
          <a:p>
            <a:r>
              <a:rPr lang="en-US" sz="5400" dirty="0"/>
              <a:t>ctcLink:  </a:t>
            </a:r>
            <a:br>
              <a:rPr lang="en-US" sz="5400" dirty="0"/>
            </a:br>
            <a:r>
              <a:rPr lang="en-US" sz="5400" dirty="0"/>
              <a:t>The Journey Begins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F4178B-00CC-40E7-9BE0-8EC364CC442E}"/>
              </a:ext>
            </a:extLst>
          </p:cNvPr>
          <p:cNvSpPr txBox="1"/>
          <p:nvPr/>
        </p:nvSpPr>
        <p:spPr>
          <a:xfrm>
            <a:off x="519830" y="4131333"/>
            <a:ext cx="640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Professional Development Day</a:t>
            </a:r>
          </a:p>
          <a:p>
            <a:r>
              <a:rPr lang="en-US" sz="2800" dirty="0">
                <a:solidFill>
                  <a:schemeClr val="bg1"/>
                </a:solidFill>
              </a:rPr>
              <a:t>October 18, 2019</a:t>
            </a:r>
          </a:p>
        </p:txBody>
      </p:sp>
    </p:spTree>
    <p:extLst>
      <p:ext uri="{BB962C8B-B14F-4D97-AF65-F5344CB8AC3E}">
        <p14:creationId xmlns:p14="http://schemas.microsoft.com/office/powerpoint/2010/main" val="3553667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2138397" y="1026100"/>
            <a:ext cx="9022293" cy="925705"/>
          </a:xfrm>
        </p:spPr>
        <p:txBody>
          <a:bodyPr/>
          <a:lstStyle/>
          <a:p>
            <a:r>
              <a:rPr lang="en-US" sz="5400" dirty="0">
                <a:solidFill>
                  <a:schemeClr val="tx1"/>
                </a:solidFill>
              </a:rPr>
              <a:t>ctcLink: Multiple Colleges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37EED90-7529-423C-9A39-916196CB7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770301" y="203244"/>
            <a:ext cx="1964803" cy="454712"/>
          </a:xfrm>
          <a:noFill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3C38991-AD94-4603-BA4A-C8F546C373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9783" y="5019775"/>
            <a:ext cx="1353542" cy="1624250"/>
          </a:xfrm>
          <a:prstGeom prst="rect">
            <a:avLst/>
          </a:prstGeom>
        </p:spPr>
      </p:pic>
      <p:pic>
        <p:nvPicPr>
          <p:cNvPr id="6" name="Picture 2" descr="Screenshot of multiple college tiles in the ctcLink logon splash page. Each college has a separate tile.">
            <a:extLst>
              <a:ext uri="{FF2B5EF4-FFF2-40B4-BE49-F238E27FC236}">
                <a16:creationId xmlns:a16="http://schemas.microsoft.com/office/drawing/2014/main" id="{8087D3C8-2003-4D9C-8D08-6954614F81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66" b="34046"/>
          <a:stretch/>
        </p:blipFill>
        <p:spPr>
          <a:xfrm>
            <a:off x="2573659" y="2030389"/>
            <a:ext cx="7638289" cy="422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00328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2338815" y="1195992"/>
            <a:ext cx="8984714" cy="925705"/>
          </a:xfrm>
        </p:spPr>
        <p:txBody>
          <a:bodyPr/>
          <a:lstStyle/>
          <a:p>
            <a:r>
              <a:rPr lang="en-US" sz="5400" dirty="0">
                <a:solidFill>
                  <a:schemeClr val="tx1"/>
                </a:solidFill>
              </a:rPr>
              <a:t>What Will Change?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37EED90-7529-423C-9A39-916196CB7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770301" y="203244"/>
            <a:ext cx="1964803" cy="454712"/>
          </a:xfrm>
          <a:noFill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3C38991-AD94-4603-BA4A-C8F546C373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46758" y="5030506"/>
            <a:ext cx="1353542" cy="162425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429343B-A62A-40A1-9B4D-523958F12FC7}"/>
              </a:ext>
            </a:extLst>
          </p:cNvPr>
          <p:cNvSpPr txBox="1"/>
          <p:nvPr/>
        </p:nvSpPr>
        <p:spPr>
          <a:xfrm>
            <a:off x="2098890" y="2195345"/>
            <a:ext cx="9464564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D65D1A"/>
                </a:solidFill>
              </a:rPr>
              <a:t>EVERYTHING!</a:t>
            </a:r>
          </a:p>
          <a:p>
            <a:pPr algn="ctr"/>
            <a:r>
              <a:rPr lang="en-US" dirty="0"/>
              <a:t>(Well, Almost)</a:t>
            </a:r>
          </a:p>
          <a:p>
            <a:pPr algn="ctr"/>
            <a:r>
              <a:rPr lang="en-US" sz="2400" dirty="0"/>
              <a:t>For Many, Day-to-Day Task Will be Done in a New System</a:t>
            </a:r>
          </a:p>
          <a:p>
            <a:pPr algn="ctr"/>
            <a:r>
              <a:rPr lang="en-US" sz="2400" dirty="0"/>
              <a:t>SID and EID  Become  EMPLID -  Everyone Will Get a New ID</a:t>
            </a:r>
          </a:p>
          <a:p>
            <a:pPr algn="ctr"/>
            <a:r>
              <a:rPr lang="en-US" sz="2400" dirty="0"/>
              <a:t>Student Groups &amp; Service Indicators Replace Unusual Action Codes</a:t>
            </a:r>
          </a:p>
          <a:p>
            <a:pPr algn="ctr"/>
            <a:r>
              <a:rPr lang="en-US" dirty="0"/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3CB85A0-0B2F-4273-854C-69B26FDA3E7F}"/>
              </a:ext>
            </a:extLst>
          </p:cNvPr>
          <p:cNvSpPr txBox="1"/>
          <p:nvPr/>
        </p:nvSpPr>
        <p:spPr>
          <a:xfrm>
            <a:off x="2316988" y="4736304"/>
            <a:ext cx="84357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D65D1A"/>
                </a:solidFill>
              </a:rPr>
              <a:t>But Don’t Worry!      </a:t>
            </a:r>
            <a:br>
              <a:rPr lang="en-US" dirty="0"/>
            </a:br>
            <a:r>
              <a:rPr lang="en-US" sz="3200" dirty="0"/>
              <a:t>Delta Dog (and your Project Teams) </a:t>
            </a:r>
          </a:p>
          <a:p>
            <a:pPr algn="ctr"/>
            <a:r>
              <a:rPr lang="en-US" sz="3200" dirty="0"/>
              <a:t>Will Help Guide You Through!</a:t>
            </a:r>
          </a:p>
        </p:txBody>
      </p:sp>
    </p:spTree>
    <p:extLst>
      <p:ext uri="{BB962C8B-B14F-4D97-AF65-F5344CB8AC3E}">
        <p14:creationId xmlns:p14="http://schemas.microsoft.com/office/powerpoint/2010/main" val="7607625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2338815" y="1195992"/>
            <a:ext cx="8771771" cy="925705"/>
          </a:xfrm>
        </p:spPr>
        <p:txBody>
          <a:bodyPr/>
          <a:lstStyle/>
          <a:p>
            <a:r>
              <a:rPr lang="en-US" sz="6000" dirty="0">
                <a:solidFill>
                  <a:schemeClr val="tx1"/>
                </a:solidFill>
              </a:rPr>
              <a:t>ctcLink Tasks: Students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37EED90-7529-423C-9A39-916196CB7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770301" y="203244"/>
            <a:ext cx="1964803" cy="454712"/>
          </a:xfrm>
          <a:noFill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3C38991-AD94-4603-BA4A-C8F546C373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5963" y="5030506"/>
            <a:ext cx="1353542" cy="16242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F51AC86-A78C-475E-9BC9-D0C671696850}"/>
              </a:ext>
            </a:extLst>
          </p:cNvPr>
          <p:cNvSpPr txBox="1"/>
          <p:nvPr/>
        </p:nvSpPr>
        <p:spPr>
          <a:xfrm>
            <a:off x="3396023" y="2661801"/>
            <a:ext cx="6830017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Student Self – Service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200" dirty="0"/>
              <a:t>Manage &amp; Update Personal Info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200" dirty="0"/>
              <a:t>Register for Class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200" dirty="0"/>
              <a:t>Make a Payment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200" dirty="0"/>
              <a:t>Check Grades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200" dirty="0"/>
              <a:t>Degree Planning</a:t>
            </a:r>
          </a:p>
          <a:p>
            <a:endParaRPr lang="en-US" sz="3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9F46BB-CE6F-4042-8BCB-5A521D2C4B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1910" y="5331493"/>
            <a:ext cx="459740" cy="3448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A550E62-5768-41A8-B1CD-8B6D8F2388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1910" y="4858103"/>
            <a:ext cx="459740" cy="34480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77FDCD4-1824-4ED0-BB4A-49E26B5261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8100" y="4361295"/>
            <a:ext cx="459740" cy="34480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7A27C3E-B2D9-46CA-8C74-CCD47C5BE4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8100" y="3869806"/>
            <a:ext cx="459740" cy="34480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1FF5247-EDB2-4DD7-983E-72E9A8F5CE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8100" y="3329702"/>
            <a:ext cx="459740" cy="344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6608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2338815" y="1195992"/>
            <a:ext cx="8984714" cy="925705"/>
          </a:xfrm>
        </p:spPr>
        <p:txBody>
          <a:bodyPr/>
          <a:lstStyle/>
          <a:p>
            <a:r>
              <a:rPr lang="en-US" sz="5400" dirty="0">
                <a:solidFill>
                  <a:schemeClr val="tx1"/>
                </a:solidFill>
              </a:rPr>
              <a:t>ctcLink Tasks: All Employees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37EED90-7529-423C-9A39-916196CB7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770301" y="203244"/>
            <a:ext cx="1964803" cy="454712"/>
          </a:xfrm>
          <a:noFill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3C38991-AD94-4603-BA4A-C8F546C373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5503" y="4981953"/>
            <a:ext cx="1353542" cy="162425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667EF49F-4121-4195-85C0-1B576869D098}"/>
              </a:ext>
            </a:extLst>
          </p:cNvPr>
          <p:cNvGrpSpPr/>
          <p:nvPr/>
        </p:nvGrpSpPr>
        <p:grpSpPr>
          <a:xfrm>
            <a:off x="3754163" y="2755428"/>
            <a:ext cx="6654757" cy="3170099"/>
            <a:chOff x="3396023" y="2783604"/>
            <a:chExt cx="6654757" cy="317009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F51AC86-A78C-475E-9BC9-D0C671696850}"/>
                </a:ext>
              </a:extLst>
            </p:cNvPr>
            <p:cNvSpPr txBox="1"/>
            <p:nvPr/>
          </p:nvSpPr>
          <p:spPr>
            <a:xfrm>
              <a:off x="3396023" y="2783604"/>
              <a:ext cx="6654757" cy="3170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Employee Self – Service</a:t>
              </a:r>
            </a:p>
            <a:p>
              <a:pPr marL="1028700" lvl="1" indent="-571500">
                <a:buFont typeface="Arial" panose="020B0604020202020204" pitchFamily="34" charset="0"/>
                <a:buChar char="•"/>
              </a:pPr>
              <a:r>
                <a:rPr lang="en-US" sz="3200" dirty="0"/>
                <a:t>Manage &amp; Update Personal Info</a:t>
              </a:r>
            </a:p>
            <a:p>
              <a:pPr marL="1028700" lvl="1" indent="-571500">
                <a:buFont typeface="Arial" panose="020B0604020202020204" pitchFamily="34" charset="0"/>
                <a:buChar char="•"/>
              </a:pPr>
              <a:r>
                <a:rPr lang="en-US" sz="3200" dirty="0"/>
                <a:t>Submit Absence Request</a:t>
              </a:r>
            </a:p>
            <a:p>
              <a:pPr marL="1028700" lvl="1" indent="-571500">
                <a:buFont typeface="Arial" panose="020B0604020202020204" pitchFamily="34" charset="0"/>
                <a:buChar char="•"/>
              </a:pPr>
              <a:r>
                <a:rPr lang="en-US" sz="3200" dirty="0"/>
                <a:t>Submit Time Sheet</a:t>
              </a:r>
            </a:p>
            <a:p>
              <a:pPr marL="1028700" lvl="1" indent="-571500">
                <a:buFont typeface="Arial" panose="020B0604020202020204" pitchFamily="34" charset="0"/>
                <a:buChar char="•"/>
              </a:pPr>
              <a:r>
                <a:rPr lang="en-US" sz="3200" dirty="0"/>
                <a:t>Travel Requests</a:t>
              </a:r>
            </a:p>
            <a:p>
              <a:pPr marL="1028700" lvl="1" indent="-571500">
                <a:buFont typeface="Arial" panose="020B0604020202020204" pitchFamily="34" charset="0"/>
                <a:buChar char="•"/>
              </a:pPr>
              <a:r>
                <a:rPr lang="en-US" sz="3200" dirty="0"/>
                <a:t>Purchase Requisitions</a:t>
              </a: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00528D0-3AD3-4AD0-97AB-6A693F549051}"/>
                </a:ext>
              </a:extLst>
            </p:cNvPr>
            <p:cNvGrpSpPr/>
            <p:nvPr/>
          </p:nvGrpSpPr>
          <p:grpSpPr>
            <a:xfrm>
              <a:off x="3829050" y="3401258"/>
              <a:ext cx="459740" cy="2239971"/>
              <a:chOff x="3829050" y="3401258"/>
              <a:chExt cx="459740" cy="2239971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002FFA14-0FA9-42BD-8FD4-2819C1BFAC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29050" y="5296424"/>
                <a:ext cx="459740" cy="344805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72937C85-504E-4A59-9660-1A82E77A7A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29050" y="4852352"/>
                <a:ext cx="459740" cy="344805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62CE8616-CFAF-4E88-9E7B-175B8B2200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29050" y="4368654"/>
                <a:ext cx="459740" cy="344805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E6C7FE2F-E2B1-4047-A352-2F126D90D7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29050" y="3884956"/>
                <a:ext cx="459740" cy="344805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78631415-7FE0-42CF-8B8E-4E91EDDA8E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29050" y="3401258"/>
                <a:ext cx="459740" cy="34480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4296988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2338815" y="1195992"/>
            <a:ext cx="8557785" cy="925705"/>
          </a:xfrm>
        </p:spPr>
        <p:txBody>
          <a:bodyPr/>
          <a:lstStyle/>
          <a:p>
            <a:r>
              <a:rPr lang="en-US" sz="5400" dirty="0">
                <a:solidFill>
                  <a:schemeClr val="tx1"/>
                </a:solidFill>
              </a:rPr>
              <a:t>ctcLink Tasks: Faculty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37EED90-7529-423C-9A39-916196CB7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770301" y="203244"/>
            <a:ext cx="1964803" cy="454712"/>
          </a:xfrm>
          <a:noFill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3C38991-AD94-4603-BA4A-C8F546C373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5963" y="5030506"/>
            <a:ext cx="1353542" cy="162425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68C2B142-0850-4129-8192-D242CECDA0F0}"/>
              </a:ext>
            </a:extLst>
          </p:cNvPr>
          <p:cNvGrpSpPr/>
          <p:nvPr/>
        </p:nvGrpSpPr>
        <p:grpSpPr>
          <a:xfrm>
            <a:off x="4150403" y="2834202"/>
            <a:ext cx="5534617" cy="2616101"/>
            <a:chOff x="3517943" y="2661801"/>
            <a:chExt cx="5534617" cy="2616101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F51AC86-A78C-475E-9BC9-D0C671696850}"/>
                </a:ext>
              </a:extLst>
            </p:cNvPr>
            <p:cNvSpPr txBox="1"/>
            <p:nvPr/>
          </p:nvSpPr>
          <p:spPr>
            <a:xfrm>
              <a:off x="3517943" y="2661801"/>
              <a:ext cx="5534617" cy="26161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Faculty Self – Service</a:t>
              </a:r>
            </a:p>
            <a:p>
              <a:pPr marL="1028700" lvl="1" indent="-571500">
                <a:buFont typeface="Arial" panose="020B0604020202020204" pitchFamily="34" charset="0"/>
                <a:buChar char="•"/>
              </a:pPr>
              <a:r>
                <a:rPr lang="en-US" sz="3200" dirty="0"/>
                <a:t>View Schedule</a:t>
              </a:r>
            </a:p>
            <a:p>
              <a:pPr marL="1028700" lvl="1" indent="-571500">
                <a:buFont typeface="Arial" panose="020B0604020202020204" pitchFamily="34" charset="0"/>
                <a:buChar char="•"/>
              </a:pPr>
              <a:r>
                <a:rPr lang="en-US" sz="3200" dirty="0"/>
                <a:t>Class Rosters</a:t>
              </a:r>
            </a:p>
            <a:p>
              <a:pPr marL="1028700" lvl="1" indent="-571500">
                <a:buFont typeface="Arial" panose="020B0604020202020204" pitchFamily="34" charset="0"/>
                <a:buChar char="•"/>
              </a:pPr>
              <a:r>
                <a:rPr lang="en-US" sz="3200" dirty="0"/>
                <a:t>Enter Grades</a:t>
              </a:r>
            </a:p>
            <a:p>
              <a:pPr marL="1028700" lvl="1" indent="-571500">
                <a:buFont typeface="Arial" panose="020B0604020202020204" pitchFamily="34" charset="0"/>
                <a:buChar char="•"/>
              </a:pPr>
              <a:r>
                <a:rPr lang="en-US" sz="3200" dirty="0"/>
                <a:t>Advise Students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5B3D716-7C03-4383-9ACC-A7CC24C1D50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21430" y="4780006"/>
              <a:ext cx="459740" cy="344805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302FBDE-2FA3-4A34-8D9D-144D0E3C564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21430" y="4288727"/>
              <a:ext cx="459740" cy="344805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A140811-C191-4C97-944B-ECBCE45F81F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21430" y="3797448"/>
              <a:ext cx="459740" cy="344805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57E9AB6-5C42-4023-8EF2-7E215FCAF8E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21430" y="3354994"/>
              <a:ext cx="459740" cy="3448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943018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2338815" y="1195992"/>
            <a:ext cx="8771771" cy="925705"/>
          </a:xfrm>
        </p:spPr>
        <p:txBody>
          <a:bodyPr/>
          <a:lstStyle/>
          <a:p>
            <a:r>
              <a:rPr lang="en-US" sz="5400" dirty="0">
                <a:solidFill>
                  <a:schemeClr val="tx1"/>
                </a:solidFill>
              </a:rPr>
              <a:t>ctcLink Tasks: Other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37EED90-7529-423C-9A39-916196CB7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770301" y="203244"/>
            <a:ext cx="1964803" cy="454712"/>
          </a:xfrm>
          <a:noFill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3C38991-AD94-4603-BA4A-C8F546C373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6589" y="4962217"/>
            <a:ext cx="1353542" cy="162425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20103C97-A643-49EF-BF4C-04B61B965C78}"/>
              </a:ext>
            </a:extLst>
          </p:cNvPr>
          <p:cNvGrpSpPr/>
          <p:nvPr/>
        </p:nvGrpSpPr>
        <p:grpSpPr>
          <a:xfrm>
            <a:off x="3700824" y="2269599"/>
            <a:ext cx="6669996" cy="4154984"/>
            <a:chOff x="3396024" y="2661801"/>
            <a:chExt cx="7189940" cy="415498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F51AC86-A78C-475E-9BC9-D0C671696850}"/>
                </a:ext>
              </a:extLst>
            </p:cNvPr>
            <p:cNvSpPr txBox="1"/>
            <p:nvPr/>
          </p:nvSpPr>
          <p:spPr>
            <a:xfrm>
              <a:off x="3396024" y="2661801"/>
              <a:ext cx="7189940" cy="4154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Manager Self – Service</a:t>
              </a:r>
            </a:p>
            <a:p>
              <a:pPr marL="1028700" lvl="1" indent="-571500">
                <a:buFont typeface="Arial" panose="020B0604020202020204" pitchFamily="34" charset="0"/>
                <a:buChar char="•"/>
              </a:pPr>
              <a:r>
                <a:rPr lang="en-US" sz="3200" dirty="0"/>
                <a:t>Approve Time Sheets &amp; Absence</a:t>
              </a:r>
            </a:p>
            <a:p>
              <a:pPr marL="1028700" lvl="1" indent="-571500">
                <a:buFont typeface="Arial" panose="020B0604020202020204" pitchFamily="34" charset="0"/>
                <a:buChar char="•"/>
              </a:pPr>
              <a:r>
                <a:rPr lang="en-US" sz="3200" dirty="0"/>
                <a:t>Approve Travel</a:t>
              </a:r>
              <a:br>
                <a:rPr lang="en-US" sz="3200" dirty="0"/>
              </a:br>
              <a:endParaRPr lang="en-US" sz="3200" dirty="0"/>
            </a:p>
            <a:p>
              <a:r>
                <a:rPr lang="en-US" sz="3600" dirty="0"/>
                <a:t>Advisor Center</a:t>
              </a:r>
            </a:p>
            <a:p>
              <a:pPr marL="1028700" lvl="1" indent="-571500">
                <a:buFont typeface="Arial" panose="020B0604020202020204" pitchFamily="34" charset="0"/>
                <a:buChar char="•"/>
              </a:pPr>
              <a:r>
                <a:rPr lang="en-US" sz="3200" dirty="0"/>
                <a:t>View Advisees</a:t>
              </a:r>
            </a:p>
            <a:p>
              <a:pPr marL="1028700" lvl="1" indent="-571500">
                <a:buFont typeface="Arial" panose="020B0604020202020204" pitchFamily="34" charset="0"/>
                <a:buChar char="•"/>
              </a:pPr>
              <a:r>
                <a:rPr lang="en-US" sz="3200" dirty="0"/>
                <a:t>Enter Advising Notes </a:t>
              </a:r>
            </a:p>
            <a:p>
              <a:endParaRPr lang="en-US" sz="3200" dirty="0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2C7516B-0BB6-4A28-8244-F768CC753D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58212" y="5354419"/>
              <a:ext cx="459740" cy="344805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E641265-3B37-412A-86EC-B13D5313D70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54450" y="5807132"/>
              <a:ext cx="459740" cy="344805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5CB3E81-6A55-41EB-A4BF-E9943F11A10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50640" y="3826907"/>
              <a:ext cx="459740" cy="344805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CDAB3DA-BD45-4B7F-8EE2-469FE6D6062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37940" y="3329702"/>
              <a:ext cx="459740" cy="3448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996249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2138397" y="1026100"/>
            <a:ext cx="9169683" cy="925705"/>
          </a:xfrm>
        </p:spPr>
        <p:txBody>
          <a:bodyPr/>
          <a:lstStyle/>
          <a:p>
            <a:r>
              <a:rPr lang="en-US" sz="5400" dirty="0">
                <a:solidFill>
                  <a:schemeClr val="tx1"/>
                </a:solidFill>
              </a:rPr>
              <a:t>When Will Highline Go Live?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37EED90-7529-423C-9A39-916196CB7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770301" y="203244"/>
            <a:ext cx="1964803" cy="454712"/>
          </a:xfrm>
          <a:noFill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3C38991-AD94-4603-BA4A-C8F546C373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31309" y="4906196"/>
            <a:ext cx="1353542" cy="1624250"/>
          </a:xfrm>
          <a:prstGeom prst="rect">
            <a:avLst/>
          </a:prstGeom>
        </p:spPr>
      </p:pic>
      <p:grpSp>
        <p:nvGrpSpPr>
          <p:cNvPr id="6" name="Group 5" descr="Graphic of Timeline for Deployment to ctcLink with Go-Live in February 2021">
            <a:extLst>
              <a:ext uri="{FF2B5EF4-FFF2-40B4-BE49-F238E27FC236}">
                <a16:creationId xmlns:a16="http://schemas.microsoft.com/office/drawing/2014/main" id="{6129D8D2-6246-4FDE-9D98-3A60AE02C6E4}"/>
              </a:ext>
            </a:extLst>
          </p:cNvPr>
          <p:cNvGrpSpPr/>
          <p:nvPr/>
        </p:nvGrpSpPr>
        <p:grpSpPr>
          <a:xfrm>
            <a:off x="3053697" y="2648629"/>
            <a:ext cx="6280804" cy="2381877"/>
            <a:chOff x="2398376" y="2022483"/>
            <a:chExt cx="8991667" cy="3418406"/>
          </a:xfrm>
        </p:grpSpPr>
        <p:pic>
          <p:nvPicPr>
            <p:cNvPr id="9" name="Picture 8" descr="ctcLink Deployment Groups Timeline">
              <a:extLst>
                <a:ext uri="{FF2B5EF4-FFF2-40B4-BE49-F238E27FC236}">
                  <a16:creationId xmlns:a16="http://schemas.microsoft.com/office/drawing/2014/main" id="{390758AB-38EE-4C7C-8CE8-89DB48B414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29831" t="37366" r="35252" b="53742"/>
            <a:stretch/>
          </p:blipFill>
          <p:spPr>
            <a:xfrm>
              <a:off x="4049458" y="3204552"/>
              <a:ext cx="6014470" cy="1127342"/>
            </a:xfrm>
            <a:prstGeom prst="rect">
              <a:avLst/>
            </a:prstGeom>
          </p:spPr>
        </p:pic>
        <p:pic>
          <p:nvPicPr>
            <p:cNvPr id="10" name="Picture 9" descr="ctcLink Deployment Groups Timeline">
              <a:extLst>
                <a:ext uri="{FF2B5EF4-FFF2-40B4-BE49-F238E27FC236}">
                  <a16:creationId xmlns:a16="http://schemas.microsoft.com/office/drawing/2014/main" id="{45D8D4AA-0062-499F-9B34-97718D3843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7427" t="7124" r="22326" b="82613"/>
            <a:stretch/>
          </p:blipFill>
          <p:spPr>
            <a:xfrm>
              <a:off x="2398376" y="2022483"/>
              <a:ext cx="8991667" cy="1127342"/>
            </a:xfrm>
            <a:prstGeom prst="rect">
              <a:avLst/>
            </a:prstGeom>
          </p:spPr>
        </p:pic>
        <p:sp>
          <p:nvSpPr>
            <p:cNvPr id="11" name="Arrow: Up 10">
              <a:extLst>
                <a:ext uri="{FF2B5EF4-FFF2-40B4-BE49-F238E27FC236}">
                  <a16:creationId xmlns:a16="http://schemas.microsoft.com/office/drawing/2014/main" id="{C8AE16F3-DEF2-49A8-BADB-F81E91E895DF}"/>
                </a:ext>
              </a:extLst>
            </p:cNvPr>
            <p:cNvSpPr/>
            <p:nvPr/>
          </p:nvSpPr>
          <p:spPr>
            <a:xfrm>
              <a:off x="4578782" y="3032760"/>
              <a:ext cx="488516" cy="2408129"/>
            </a:xfrm>
            <a:prstGeom prst="upArrow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6C8BD03C-2901-465E-AEC9-B5445ABD0DF9}"/>
              </a:ext>
            </a:extLst>
          </p:cNvPr>
          <p:cNvSpPr txBox="1"/>
          <p:nvPr/>
        </p:nvSpPr>
        <p:spPr>
          <a:xfrm>
            <a:off x="5708262" y="5657964"/>
            <a:ext cx="47844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DG4:  Centralia,  Edmonds,  Highline,  Seattle,  Wenatchee Valley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2FC4ED-D204-48F7-955F-2746384D0C5F}"/>
              </a:ext>
            </a:extLst>
          </p:cNvPr>
          <p:cNvSpPr txBox="1"/>
          <p:nvPr/>
        </p:nvSpPr>
        <p:spPr>
          <a:xfrm>
            <a:off x="3981548" y="5080183"/>
            <a:ext cx="1531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WE ARE HERE</a:t>
            </a:r>
          </a:p>
        </p:txBody>
      </p:sp>
    </p:spTree>
    <p:extLst>
      <p:ext uri="{BB962C8B-B14F-4D97-AF65-F5344CB8AC3E}">
        <p14:creationId xmlns:p14="http://schemas.microsoft.com/office/powerpoint/2010/main" val="2544005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2138397" y="1026100"/>
            <a:ext cx="9162063" cy="925705"/>
          </a:xfrm>
        </p:spPr>
        <p:txBody>
          <a:bodyPr/>
          <a:lstStyle/>
          <a:p>
            <a:pPr algn="l"/>
            <a:r>
              <a:rPr lang="en-US" sz="5400" dirty="0">
                <a:solidFill>
                  <a:schemeClr val="tx1"/>
                </a:solidFill>
              </a:rPr>
              <a:t>What are We Doing to Prepare?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37EED90-7529-423C-9A39-916196CB7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770301" y="203244"/>
            <a:ext cx="1964803" cy="454712"/>
          </a:xfrm>
          <a:noFill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3C38991-AD94-4603-BA4A-C8F546C373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5963" y="5030506"/>
            <a:ext cx="1353542" cy="162425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50B610F-BFC6-421C-B631-EC151D2BB740}"/>
              </a:ext>
            </a:extLst>
          </p:cNvPr>
          <p:cNvGrpSpPr/>
          <p:nvPr/>
        </p:nvGrpSpPr>
        <p:grpSpPr>
          <a:xfrm>
            <a:off x="3205480" y="2574462"/>
            <a:ext cx="6677660" cy="3416320"/>
            <a:chOff x="3784600" y="2574462"/>
            <a:chExt cx="6677660" cy="341632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F51AC86-A78C-475E-9BC9-D0C671696850}"/>
                </a:ext>
              </a:extLst>
            </p:cNvPr>
            <p:cNvSpPr txBox="1"/>
            <p:nvPr/>
          </p:nvSpPr>
          <p:spPr>
            <a:xfrm>
              <a:off x="4244340" y="2574462"/>
              <a:ext cx="6217920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Data cleansing</a:t>
              </a:r>
            </a:p>
            <a:p>
              <a:r>
                <a:rPr lang="en-US" sz="3600" dirty="0"/>
                <a:t>Mapping Business Processes</a:t>
              </a:r>
            </a:p>
            <a:p>
              <a:r>
                <a:rPr lang="en-US" sz="3600" dirty="0"/>
                <a:t>Attending Workshops</a:t>
              </a:r>
            </a:p>
            <a:p>
              <a:r>
                <a:rPr lang="en-US" sz="3600" dirty="0"/>
                <a:t>Participating in Governance</a:t>
              </a:r>
            </a:p>
            <a:p>
              <a:r>
                <a:rPr lang="en-US" sz="3600" dirty="0"/>
                <a:t>Meetings! Meetings! Meetings!</a:t>
              </a:r>
            </a:p>
            <a:p>
              <a:endParaRPr lang="en-US" sz="3600" dirty="0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CCC91C8-B849-4108-857F-042BB50EC36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84600" y="4944158"/>
              <a:ext cx="459740" cy="344805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62AEF2F-456E-4A93-9AF2-031B7E54B68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17620" y="4355150"/>
              <a:ext cx="459740" cy="344805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A9C1152-49F6-4966-837C-4599A3E7F2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17620" y="3848918"/>
              <a:ext cx="459740" cy="344805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52060AB-93B2-4230-BB62-A568200901C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30320" y="3256597"/>
              <a:ext cx="459740" cy="344805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68938AA-A6CF-4849-B089-3F2F204A5C3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17620" y="2727959"/>
              <a:ext cx="459740" cy="3448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537470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2138397" y="1026100"/>
            <a:ext cx="9162063" cy="925705"/>
          </a:xfrm>
        </p:spPr>
        <p:txBody>
          <a:bodyPr/>
          <a:lstStyle/>
          <a:p>
            <a:pPr algn="l"/>
            <a:r>
              <a:rPr lang="en-US" sz="5400" dirty="0">
                <a:solidFill>
                  <a:schemeClr val="tx1"/>
                </a:solidFill>
              </a:rPr>
              <a:t>Recent Milestones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37EED90-7529-423C-9A39-916196CB7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770301" y="203244"/>
            <a:ext cx="1964803" cy="454712"/>
          </a:xfrm>
          <a:noFill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3C38991-AD94-4603-BA4A-C8F546C373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5963" y="5030506"/>
            <a:ext cx="1353542" cy="162425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50B610F-BFC6-421C-B631-EC151D2BB740}"/>
              </a:ext>
            </a:extLst>
          </p:cNvPr>
          <p:cNvGrpSpPr/>
          <p:nvPr/>
        </p:nvGrpSpPr>
        <p:grpSpPr>
          <a:xfrm>
            <a:off x="2847714" y="2597872"/>
            <a:ext cx="8427720" cy="2308324"/>
            <a:chOff x="3817620" y="2574462"/>
            <a:chExt cx="8427720" cy="230832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F51AC86-A78C-475E-9BC9-D0C671696850}"/>
                </a:ext>
              </a:extLst>
            </p:cNvPr>
            <p:cNvSpPr txBox="1"/>
            <p:nvPr/>
          </p:nvSpPr>
          <p:spPr>
            <a:xfrm>
              <a:off x="4244339" y="2574462"/>
              <a:ext cx="8001001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July -  Peer Review</a:t>
              </a:r>
            </a:p>
            <a:p>
              <a:r>
                <a:rPr lang="en-US" sz="3600" dirty="0"/>
                <a:t>Oct 4 -  3 </a:t>
              </a:r>
              <a:r>
                <a:rPr lang="en-US" sz="3600" dirty="0" err="1"/>
                <a:t>Hr</a:t>
              </a:r>
              <a:r>
                <a:rPr lang="en-US" sz="3600" dirty="0"/>
                <a:t> Pre-Kick Off Roadshow</a:t>
              </a:r>
            </a:p>
            <a:p>
              <a:r>
                <a:rPr lang="en-US" sz="3600" dirty="0"/>
                <a:t>Oct 14 – Official Implementation Kick Off</a:t>
              </a:r>
            </a:p>
            <a:p>
              <a:endParaRPr lang="en-US" sz="3600" dirty="0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A9C1152-49F6-4966-837C-4599A3E7F2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17620" y="3848918"/>
              <a:ext cx="459740" cy="344805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52060AB-93B2-4230-BB62-A568200901C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30320" y="3256597"/>
              <a:ext cx="459740" cy="344805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68938AA-A6CF-4849-B089-3F2F204A5C3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17620" y="2727959"/>
              <a:ext cx="459740" cy="3448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669680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2138397" y="1026100"/>
            <a:ext cx="8689623" cy="925705"/>
          </a:xfrm>
        </p:spPr>
        <p:txBody>
          <a:bodyPr/>
          <a:lstStyle/>
          <a:p>
            <a:r>
              <a:rPr lang="en-US" sz="5400" dirty="0">
                <a:solidFill>
                  <a:schemeClr val="tx1"/>
                </a:solidFill>
              </a:rPr>
              <a:t>What’s Next?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37EED90-7529-423C-9A39-916196CB7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770301" y="203244"/>
            <a:ext cx="1964803" cy="454712"/>
          </a:xfrm>
          <a:noFill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3C38991-AD94-4603-BA4A-C8F546C373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5963" y="5030506"/>
            <a:ext cx="1353542" cy="162425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50B610F-BFC6-421C-B631-EC151D2BB740}"/>
              </a:ext>
            </a:extLst>
          </p:cNvPr>
          <p:cNvGrpSpPr/>
          <p:nvPr/>
        </p:nvGrpSpPr>
        <p:grpSpPr>
          <a:xfrm>
            <a:off x="2382552" y="2476500"/>
            <a:ext cx="9556953" cy="4031873"/>
            <a:chOff x="3285395" y="2574462"/>
            <a:chExt cx="7176865" cy="433322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F51AC86-A78C-475E-9BC9-D0C671696850}"/>
                </a:ext>
              </a:extLst>
            </p:cNvPr>
            <p:cNvSpPr txBox="1"/>
            <p:nvPr/>
          </p:nvSpPr>
          <p:spPr>
            <a:xfrm>
              <a:off x="3753607" y="2574462"/>
              <a:ext cx="6708653" cy="43332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Subject Matter Experts taking classes </a:t>
              </a:r>
            </a:p>
            <a:p>
              <a:r>
                <a:rPr lang="en-US" sz="3200" dirty="0"/>
                <a:t>Canvas and In Person: Now – February 2020</a:t>
              </a:r>
              <a:br>
                <a:rPr lang="en-US" sz="3200" dirty="0"/>
              </a:br>
              <a:br>
                <a:rPr lang="en-US" sz="2000" dirty="0"/>
              </a:br>
              <a:r>
                <a:rPr lang="en-US" sz="3200" dirty="0"/>
                <a:t>Configuration Decisions</a:t>
              </a:r>
            </a:p>
            <a:p>
              <a:endParaRPr lang="en-US" sz="2000" dirty="0"/>
            </a:p>
            <a:p>
              <a:r>
                <a:rPr lang="en-US" sz="3200" dirty="0"/>
                <a:t>Data Conversions and Validation Work</a:t>
              </a:r>
              <a:endParaRPr lang="en-US" sz="2000" dirty="0"/>
            </a:p>
            <a:p>
              <a:br>
                <a:rPr lang="en-US" sz="2000" dirty="0"/>
              </a:br>
              <a:r>
                <a:rPr lang="en-US" sz="3200" dirty="0"/>
                <a:t>Meetings!   Meetings!   Meetings!</a:t>
              </a:r>
            </a:p>
            <a:p>
              <a:endParaRPr lang="en-US" sz="3600" dirty="0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CCC91C8-B849-4108-857F-042BB50EC36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285396" y="4952691"/>
              <a:ext cx="459740" cy="344805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62AEF2F-456E-4A93-9AF2-031B7E54B68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293867" y="2720646"/>
              <a:ext cx="459740" cy="410704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A9C1152-49F6-4966-837C-4599A3E7F2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04406" y="4073558"/>
              <a:ext cx="459740" cy="344805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68938AA-A6CF-4849-B089-3F2F204A5C3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285395" y="5837191"/>
              <a:ext cx="459740" cy="3448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24785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2075282" y="842961"/>
            <a:ext cx="9172606" cy="925705"/>
          </a:xfrm>
        </p:spPr>
        <p:txBody>
          <a:bodyPr/>
          <a:lstStyle/>
          <a:p>
            <a:r>
              <a:rPr lang="en-US" sz="5400" dirty="0">
                <a:solidFill>
                  <a:schemeClr val="tx1"/>
                </a:solidFill>
              </a:rPr>
              <a:t>First….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37EED90-7529-423C-9A39-916196CB7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770301" y="203244"/>
            <a:ext cx="1964803" cy="454712"/>
          </a:xfrm>
          <a:noFill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3C38991-AD94-4603-BA4A-C8F546C373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5963" y="5030506"/>
            <a:ext cx="1353542" cy="16242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F51AC86-A78C-475E-9BC9-D0C671696850}"/>
              </a:ext>
            </a:extLst>
          </p:cNvPr>
          <p:cNvSpPr txBox="1"/>
          <p:nvPr/>
        </p:nvSpPr>
        <p:spPr>
          <a:xfrm>
            <a:off x="2426271" y="2741324"/>
            <a:ext cx="9004027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Live.voxvote.com</a:t>
            </a:r>
          </a:p>
          <a:p>
            <a:pPr algn="ctr"/>
            <a:endParaRPr lang="en-US" sz="4000" dirty="0"/>
          </a:p>
          <a:p>
            <a:pPr algn="ctr"/>
            <a:r>
              <a:rPr lang="en-US" sz="5400" dirty="0"/>
              <a:t>Code:    70300</a:t>
            </a:r>
          </a:p>
        </p:txBody>
      </p:sp>
    </p:spTree>
    <p:extLst>
      <p:ext uri="{BB962C8B-B14F-4D97-AF65-F5344CB8AC3E}">
        <p14:creationId xmlns:p14="http://schemas.microsoft.com/office/powerpoint/2010/main" val="4963230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2138397" y="1026100"/>
            <a:ext cx="8773443" cy="925705"/>
          </a:xfrm>
        </p:spPr>
        <p:txBody>
          <a:bodyPr/>
          <a:lstStyle/>
          <a:p>
            <a:r>
              <a:rPr lang="en-US" sz="5400" dirty="0">
                <a:solidFill>
                  <a:schemeClr val="tx1"/>
                </a:solidFill>
              </a:rPr>
              <a:t>Want to Know More?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37EED90-7529-423C-9A39-916196CB7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770301" y="203244"/>
            <a:ext cx="1964803" cy="454712"/>
          </a:xfrm>
          <a:noFill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3C38991-AD94-4603-BA4A-C8F546C373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5963" y="5030506"/>
            <a:ext cx="1353542" cy="16242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F51AC86-A78C-475E-9BC9-D0C671696850}"/>
              </a:ext>
            </a:extLst>
          </p:cNvPr>
          <p:cNvSpPr txBox="1"/>
          <p:nvPr/>
        </p:nvSpPr>
        <p:spPr>
          <a:xfrm>
            <a:off x="3977640" y="2319949"/>
            <a:ext cx="654557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Highline ctcLink Web Page</a:t>
            </a:r>
          </a:p>
          <a:p>
            <a:r>
              <a:rPr lang="en-US" sz="2800" dirty="0"/>
              <a:t>	</a:t>
            </a:r>
            <a:r>
              <a:rPr lang="en-US" sz="2000" dirty="0">
                <a:hlinkClick r:id="rId5"/>
              </a:rPr>
              <a:t>https://www.highline.edu/ctclink/</a:t>
            </a:r>
            <a:r>
              <a:rPr lang="en-US" sz="2000" dirty="0"/>
              <a:t>  </a:t>
            </a:r>
          </a:p>
          <a:p>
            <a:endParaRPr lang="en-US" sz="2000" dirty="0"/>
          </a:p>
          <a:p>
            <a:r>
              <a:rPr lang="en-US" sz="3600" dirty="0"/>
              <a:t>SBCTC ctcLink Web Page</a:t>
            </a:r>
          </a:p>
          <a:p>
            <a:r>
              <a:rPr lang="en-US" sz="3600" dirty="0"/>
              <a:t>	</a:t>
            </a:r>
            <a:r>
              <a:rPr lang="en-US" sz="2000" dirty="0">
                <a:hlinkClick r:id="rId6"/>
              </a:rPr>
              <a:t>https://www.sbctc.edu/colleges-staff/it-support/ctclink/</a:t>
            </a:r>
            <a:r>
              <a:rPr lang="en-US" sz="2000" dirty="0"/>
              <a:t> </a:t>
            </a:r>
          </a:p>
          <a:p>
            <a:endParaRPr lang="en-US" sz="1200" dirty="0"/>
          </a:p>
          <a:p>
            <a:r>
              <a:rPr lang="en-US" sz="3600" dirty="0"/>
              <a:t>Ask Delta!</a:t>
            </a:r>
          </a:p>
          <a:p>
            <a:r>
              <a:rPr lang="en-US" sz="3600" dirty="0"/>
              <a:t>	</a:t>
            </a:r>
            <a:r>
              <a:rPr lang="en-US" sz="2000" dirty="0"/>
              <a:t>email    </a:t>
            </a:r>
            <a:r>
              <a:rPr lang="en-US" sz="2000" dirty="0">
                <a:hlinkClick r:id="rId7"/>
              </a:rPr>
              <a:t>deltadog@highline.edu</a:t>
            </a:r>
            <a:r>
              <a:rPr lang="en-US" sz="2000" dirty="0"/>
              <a:t>  </a:t>
            </a:r>
            <a:endParaRPr lang="en-US" sz="3600" dirty="0"/>
          </a:p>
        </p:txBody>
      </p:sp>
      <p:pic>
        <p:nvPicPr>
          <p:cNvPr id="4" name="Picture 3" descr="Questioning Smiley Face Graphic">
            <a:extLst>
              <a:ext uri="{FF2B5EF4-FFF2-40B4-BE49-F238E27FC236}">
                <a16:creationId xmlns:a16="http://schemas.microsoft.com/office/drawing/2014/main" id="{35CA750E-CF41-4AE3-8137-74F9F2389CA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 rot="19745697">
            <a:off x="2407622" y="2404117"/>
            <a:ext cx="1409311" cy="1437927"/>
          </a:xfrm>
          <a:prstGeom prst="rect">
            <a:avLst/>
          </a:prstGeom>
        </p:spPr>
      </p:pic>
      <p:pic>
        <p:nvPicPr>
          <p:cNvPr id="10" name="Picture 9" descr="Question Marks">
            <a:extLst>
              <a:ext uri="{FF2B5EF4-FFF2-40B4-BE49-F238E27FC236}">
                <a16:creationId xmlns:a16="http://schemas.microsoft.com/office/drawing/2014/main" id="{6102C4CA-ED90-4D28-A526-A152467EBF0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 rot="670021">
            <a:off x="9966206" y="1747104"/>
            <a:ext cx="1572992" cy="118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333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2075282" y="842961"/>
            <a:ext cx="9172606" cy="925705"/>
          </a:xfrm>
        </p:spPr>
        <p:txBody>
          <a:bodyPr/>
          <a:lstStyle/>
          <a:p>
            <a:r>
              <a:rPr lang="en-US" sz="5400" dirty="0">
                <a:solidFill>
                  <a:schemeClr val="tx1"/>
                </a:solidFill>
              </a:rPr>
              <a:t>What is ctcLink?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37EED90-7529-423C-9A39-916196CB7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770301" y="203244"/>
            <a:ext cx="1964803" cy="454712"/>
          </a:xfrm>
          <a:noFill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3C38991-AD94-4603-BA4A-C8F546C373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5963" y="5030506"/>
            <a:ext cx="1353542" cy="16242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F51AC86-A78C-475E-9BC9-D0C671696850}"/>
              </a:ext>
            </a:extLst>
          </p:cNvPr>
          <p:cNvSpPr txBox="1"/>
          <p:nvPr/>
        </p:nvSpPr>
        <p:spPr>
          <a:xfrm>
            <a:off x="2845595" y="2219741"/>
            <a:ext cx="900402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Web-based software replaces legacy system for student, academic, finance, and HR/Payroll systems</a:t>
            </a:r>
          </a:p>
          <a:p>
            <a:endParaRPr lang="en-US" sz="3200" dirty="0"/>
          </a:p>
          <a:p>
            <a:r>
              <a:rPr lang="en-US" sz="3200" dirty="0"/>
              <a:t>Anytime, Anywhere access to tools and services for students, faculty &amp; staff.</a:t>
            </a:r>
          </a:p>
          <a:p>
            <a:endParaRPr lang="en-US" sz="3200" dirty="0"/>
          </a:p>
          <a:p>
            <a:r>
              <a:rPr lang="en-US" sz="3200" dirty="0"/>
              <a:t>Integrated system for all Colleges in the                SBCTC system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2CBB965-A6AB-4337-AE1E-9DFA85711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5282" y="2341538"/>
            <a:ext cx="707199" cy="5303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B8E8A0F-16DB-4480-8ADD-CD8FCACF0F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5282" y="5206634"/>
            <a:ext cx="707199" cy="53039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10A9E4D-D6EA-4234-BCD8-9A9401DCB4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41325" y="3774086"/>
            <a:ext cx="707199" cy="53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252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2075282" y="842961"/>
            <a:ext cx="9172606" cy="925705"/>
          </a:xfrm>
        </p:spPr>
        <p:txBody>
          <a:bodyPr/>
          <a:lstStyle/>
          <a:p>
            <a:r>
              <a:rPr lang="en-US" sz="5400" dirty="0">
                <a:solidFill>
                  <a:schemeClr val="tx1"/>
                </a:solidFill>
              </a:rPr>
              <a:t>Brief History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37EED90-7529-423C-9A39-916196CB7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770301" y="203244"/>
            <a:ext cx="1964803" cy="454712"/>
          </a:xfrm>
          <a:noFill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3C38991-AD94-4603-BA4A-C8F546C373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5963" y="5030506"/>
            <a:ext cx="1353542" cy="16242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F51AC86-A78C-475E-9BC9-D0C671696850}"/>
              </a:ext>
            </a:extLst>
          </p:cNvPr>
          <p:cNvSpPr txBox="1"/>
          <p:nvPr/>
        </p:nvSpPr>
        <p:spPr>
          <a:xfrm>
            <a:off x="2845595" y="2219741"/>
            <a:ext cx="9004027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2012 -  Requirements Gathering</a:t>
            </a:r>
          </a:p>
          <a:p>
            <a:endParaRPr lang="en-US" sz="2800" dirty="0"/>
          </a:p>
          <a:p>
            <a:r>
              <a:rPr lang="en-US" sz="3200" dirty="0"/>
              <a:t>2013 -  Work Began – Business Process Sessions</a:t>
            </a:r>
          </a:p>
          <a:p>
            <a:endParaRPr lang="en-US" sz="2800" dirty="0"/>
          </a:p>
          <a:p>
            <a:r>
              <a:rPr lang="en-US" sz="3200" dirty="0"/>
              <a:t>2015 -   </a:t>
            </a:r>
            <a:r>
              <a:rPr lang="en-US" sz="3200" dirty="0" err="1"/>
              <a:t>FirstLink</a:t>
            </a:r>
            <a:r>
              <a:rPr lang="en-US" sz="3200" dirty="0"/>
              <a:t> – Tacoma &amp; Spokane</a:t>
            </a:r>
          </a:p>
          <a:p>
            <a:endParaRPr lang="en-US" sz="2800" dirty="0"/>
          </a:p>
          <a:p>
            <a:r>
              <a:rPr lang="en-US" sz="3200" dirty="0"/>
              <a:t>2017 -  July - Project Director – Re-Planning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2CBB965-A6AB-4337-AE1E-9DFA85711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0077" y="2341539"/>
            <a:ext cx="515518" cy="38663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10A9E4D-D6EA-4234-BCD8-9A9401DCB4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0077" y="3294330"/>
            <a:ext cx="515519" cy="38663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110F87D-56B3-4DC5-B5A5-89B5717C1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0077" y="4180482"/>
            <a:ext cx="515519" cy="38663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D706D23-CC38-4FD6-8BF6-AC02010F4D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0077" y="5101737"/>
            <a:ext cx="515519" cy="386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046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2063694" y="853308"/>
            <a:ext cx="9199040" cy="925705"/>
          </a:xfrm>
        </p:spPr>
        <p:txBody>
          <a:bodyPr/>
          <a:lstStyle/>
          <a:p>
            <a:r>
              <a:rPr lang="en-US" sz="5400" dirty="0">
                <a:solidFill>
                  <a:schemeClr val="tx1"/>
                </a:solidFill>
              </a:rPr>
              <a:t>Centralized System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37EED90-7529-423C-9A39-916196CB7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770301" y="203244"/>
            <a:ext cx="1964803" cy="454712"/>
          </a:xfrm>
          <a:noFill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3C38991-AD94-4603-BA4A-C8F546C373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4016" y="5031682"/>
            <a:ext cx="1353542" cy="16242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50132A7-12DB-4FCD-8703-9E91EF842ACE}"/>
              </a:ext>
            </a:extLst>
          </p:cNvPr>
          <p:cNvSpPr txBox="1"/>
          <p:nvPr/>
        </p:nvSpPr>
        <p:spPr>
          <a:xfrm>
            <a:off x="8755694" y="2865707"/>
            <a:ext cx="29794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One “PERSON” Record</a:t>
            </a:r>
          </a:p>
          <a:p>
            <a:pPr algn="ctr"/>
            <a:r>
              <a:rPr lang="en-US" sz="2400" dirty="0"/>
              <a:t>    =</a:t>
            </a:r>
          </a:p>
          <a:p>
            <a:pPr algn="ctr"/>
            <a:r>
              <a:rPr lang="en-US" sz="2400" dirty="0"/>
              <a:t>One EMPLID</a:t>
            </a:r>
          </a:p>
          <a:p>
            <a:endParaRPr lang="en-US" dirty="0"/>
          </a:p>
        </p:txBody>
      </p:sp>
      <p:grpSp>
        <p:nvGrpSpPr>
          <p:cNvPr id="192" name="Group 191" descr="Graphic showing how all of the colleges are in separate containers now, but are being moved into one large container for a common set of data">
            <a:extLst>
              <a:ext uri="{FF2B5EF4-FFF2-40B4-BE49-F238E27FC236}">
                <a16:creationId xmlns:a16="http://schemas.microsoft.com/office/drawing/2014/main" id="{5B4CED96-EEF1-4A36-ACE9-F71D8D1F2FD3}"/>
              </a:ext>
            </a:extLst>
          </p:cNvPr>
          <p:cNvGrpSpPr/>
          <p:nvPr/>
        </p:nvGrpSpPr>
        <p:grpSpPr>
          <a:xfrm>
            <a:off x="2316479" y="2145726"/>
            <a:ext cx="5605878" cy="3838482"/>
            <a:chOff x="2316479" y="2145726"/>
            <a:chExt cx="5605878" cy="383848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3AFDEEF-6CBE-49AD-986F-1DDED877F25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669093" y="3166354"/>
              <a:ext cx="514254" cy="474931"/>
            </a:xfrm>
            <a:prstGeom prst="rect">
              <a:avLst/>
            </a:prstGeom>
          </p:spPr>
        </p:pic>
        <p:sp>
          <p:nvSpPr>
            <p:cNvPr id="14" name="Flowchart: Magnetic Disk 13" descr="Graphic depicting">
              <a:extLst>
                <a:ext uri="{FF2B5EF4-FFF2-40B4-BE49-F238E27FC236}">
                  <a16:creationId xmlns:a16="http://schemas.microsoft.com/office/drawing/2014/main" id="{7C2AE3E3-204C-4A8E-A3BA-22C0B9879A70}"/>
                </a:ext>
              </a:extLst>
            </p:cNvPr>
            <p:cNvSpPr/>
            <p:nvPr/>
          </p:nvSpPr>
          <p:spPr>
            <a:xfrm>
              <a:off x="6097461" y="2477595"/>
              <a:ext cx="1824896" cy="3506613"/>
            </a:xfrm>
            <a:prstGeom prst="flowChartMagneticDisk">
              <a:avLst/>
            </a:prstGeom>
            <a:solidFill>
              <a:srgbClr val="EBDCD0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ctcLink</a:t>
              </a:r>
            </a:p>
          </p:txBody>
        </p:sp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D5FEF368-1A74-48E5-A881-359EF4FE687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679046" y="2552910"/>
              <a:ext cx="2316170" cy="3333759"/>
              <a:chOff x="1717" y="1558"/>
              <a:chExt cx="1459" cy="2100"/>
            </a:xfrm>
          </p:grpSpPr>
          <p:pic>
            <p:nvPicPr>
              <p:cNvPr id="1029" name="Picture 5">
                <a:extLst>
                  <a:ext uri="{FF2B5EF4-FFF2-40B4-BE49-F238E27FC236}">
                    <a16:creationId xmlns:a16="http://schemas.microsoft.com/office/drawing/2014/main" id="{BBB325A2-6D75-422F-A769-7A70E93FBDA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17" y="1558"/>
                <a:ext cx="291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30" name="Picture 6">
                <a:extLst>
                  <a:ext uri="{FF2B5EF4-FFF2-40B4-BE49-F238E27FC236}">
                    <a16:creationId xmlns:a16="http://schemas.microsoft.com/office/drawing/2014/main" id="{29C15C15-C5AE-48C3-9720-D87B4B387EC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17" y="1558"/>
                <a:ext cx="291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31" name="Picture 7">
                <a:extLst>
                  <a:ext uri="{FF2B5EF4-FFF2-40B4-BE49-F238E27FC236}">
                    <a16:creationId xmlns:a16="http://schemas.microsoft.com/office/drawing/2014/main" id="{7A0029A0-90F7-45CD-AEF7-C8A89B45763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17" y="1558"/>
                <a:ext cx="291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3B7DC913-7913-4F72-89E1-57A6455EE46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22" y="1560"/>
                <a:ext cx="286" cy="287"/>
              </a:xfrm>
              <a:custGeom>
                <a:avLst/>
                <a:gdLst>
                  <a:gd name="T0" fmla="*/ 0 w 864"/>
                  <a:gd name="T1" fmla="*/ 108 h 864"/>
                  <a:gd name="T2" fmla="*/ 0 w 864"/>
                  <a:gd name="T3" fmla="*/ 756 h 864"/>
                  <a:gd name="T4" fmla="*/ 432 w 864"/>
                  <a:gd name="T5" fmla="*/ 864 h 864"/>
                  <a:gd name="T6" fmla="*/ 864 w 864"/>
                  <a:gd name="T7" fmla="*/ 756 h 864"/>
                  <a:gd name="T8" fmla="*/ 864 w 864"/>
                  <a:gd name="T9" fmla="*/ 108 h 864"/>
                  <a:gd name="T10" fmla="*/ 432 w 864"/>
                  <a:gd name="T11" fmla="*/ 0 h 864"/>
                  <a:gd name="T12" fmla="*/ 0 w 864"/>
                  <a:gd name="T13" fmla="*/ 108 h 864"/>
                  <a:gd name="T14" fmla="*/ 0 w 864"/>
                  <a:gd name="T15" fmla="*/ 108 h 864"/>
                  <a:gd name="T16" fmla="*/ 432 w 864"/>
                  <a:gd name="T17" fmla="*/ 216 h 864"/>
                  <a:gd name="T18" fmla="*/ 864 w 864"/>
                  <a:gd name="T19" fmla="*/ 108 h 8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64" h="864">
                    <a:moveTo>
                      <a:pt x="0" y="108"/>
                    </a:moveTo>
                    <a:lnTo>
                      <a:pt x="0" y="756"/>
                    </a:lnTo>
                    <a:cubicBezTo>
                      <a:pt x="0" y="816"/>
                      <a:pt x="193" y="864"/>
                      <a:pt x="432" y="864"/>
                    </a:cubicBezTo>
                    <a:cubicBezTo>
                      <a:pt x="671" y="864"/>
                      <a:pt x="864" y="816"/>
                      <a:pt x="864" y="756"/>
                    </a:cubicBezTo>
                    <a:lnTo>
                      <a:pt x="864" y="108"/>
                    </a:lnTo>
                    <a:cubicBezTo>
                      <a:pt x="864" y="49"/>
                      <a:pt x="671" y="0"/>
                      <a:pt x="432" y="0"/>
                    </a:cubicBezTo>
                    <a:cubicBezTo>
                      <a:pt x="193" y="0"/>
                      <a:pt x="0" y="49"/>
                      <a:pt x="0" y="108"/>
                    </a:cubicBezTo>
                    <a:close/>
                    <a:moveTo>
                      <a:pt x="0" y="108"/>
                    </a:moveTo>
                    <a:cubicBezTo>
                      <a:pt x="0" y="168"/>
                      <a:pt x="193" y="216"/>
                      <a:pt x="432" y="216"/>
                    </a:cubicBezTo>
                    <a:cubicBezTo>
                      <a:pt x="671" y="216"/>
                      <a:pt x="864" y="168"/>
                      <a:pt x="864" y="108"/>
                    </a:cubicBezTo>
                  </a:path>
                </a:pathLst>
              </a:custGeom>
              <a:noFill/>
              <a:ln w="12700" cap="rnd">
                <a:solidFill>
                  <a:srgbClr val="40404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Rectangle 9">
                <a:extLst>
                  <a:ext uri="{FF2B5EF4-FFF2-40B4-BE49-F238E27FC236}">
                    <a16:creationId xmlns:a16="http://schemas.microsoft.com/office/drawing/2014/main" id="{F16977B7-AFDA-442B-A833-E028083755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8" y="1655"/>
                <a:ext cx="117" cy="1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P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9" name="Rectangle 10">
                <a:extLst>
                  <a:ext uri="{FF2B5EF4-FFF2-40B4-BE49-F238E27FC236}">
                    <a16:creationId xmlns:a16="http://schemas.microsoft.com/office/drawing/2014/main" id="{264A8CED-8583-4410-AF55-1D1FDD2444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15" y="1655"/>
                <a:ext cx="228" cy="1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010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pic>
            <p:nvPicPr>
              <p:cNvPr id="1035" name="Picture 11">
                <a:extLst>
                  <a:ext uri="{FF2B5EF4-FFF2-40B4-BE49-F238E27FC236}">
                    <a16:creationId xmlns:a16="http://schemas.microsoft.com/office/drawing/2014/main" id="{2FA9D00F-7C89-469D-93CC-A5D43C19BDA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17" y="1791"/>
                <a:ext cx="291" cy="2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36" name="Picture 12">
                <a:extLst>
                  <a:ext uri="{FF2B5EF4-FFF2-40B4-BE49-F238E27FC236}">
                    <a16:creationId xmlns:a16="http://schemas.microsoft.com/office/drawing/2014/main" id="{1B5BD746-C94F-49DC-BEAA-9D947B617F2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17" y="1791"/>
                <a:ext cx="291" cy="2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37" name="Picture 13">
                <a:extLst>
                  <a:ext uri="{FF2B5EF4-FFF2-40B4-BE49-F238E27FC236}">
                    <a16:creationId xmlns:a16="http://schemas.microsoft.com/office/drawing/2014/main" id="{4999CFF4-4AC5-4439-8556-97D8F5D61D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17" y="1791"/>
                <a:ext cx="291" cy="2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" name="Freeform 14">
                <a:extLst>
                  <a:ext uri="{FF2B5EF4-FFF2-40B4-BE49-F238E27FC236}">
                    <a16:creationId xmlns:a16="http://schemas.microsoft.com/office/drawing/2014/main" id="{74B33A5B-A839-4788-8705-14DB98EFCC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22" y="1793"/>
                <a:ext cx="286" cy="286"/>
              </a:xfrm>
              <a:custGeom>
                <a:avLst/>
                <a:gdLst>
                  <a:gd name="T0" fmla="*/ 0 w 864"/>
                  <a:gd name="T1" fmla="*/ 108 h 864"/>
                  <a:gd name="T2" fmla="*/ 0 w 864"/>
                  <a:gd name="T3" fmla="*/ 756 h 864"/>
                  <a:gd name="T4" fmla="*/ 432 w 864"/>
                  <a:gd name="T5" fmla="*/ 864 h 864"/>
                  <a:gd name="T6" fmla="*/ 864 w 864"/>
                  <a:gd name="T7" fmla="*/ 756 h 864"/>
                  <a:gd name="T8" fmla="*/ 864 w 864"/>
                  <a:gd name="T9" fmla="*/ 108 h 864"/>
                  <a:gd name="T10" fmla="*/ 432 w 864"/>
                  <a:gd name="T11" fmla="*/ 0 h 864"/>
                  <a:gd name="T12" fmla="*/ 0 w 864"/>
                  <a:gd name="T13" fmla="*/ 108 h 864"/>
                  <a:gd name="T14" fmla="*/ 0 w 864"/>
                  <a:gd name="T15" fmla="*/ 108 h 864"/>
                  <a:gd name="T16" fmla="*/ 432 w 864"/>
                  <a:gd name="T17" fmla="*/ 216 h 864"/>
                  <a:gd name="T18" fmla="*/ 864 w 864"/>
                  <a:gd name="T19" fmla="*/ 108 h 8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64" h="864">
                    <a:moveTo>
                      <a:pt x="0" y="108"/>
                    </a:moveTo>
                    <a:lnTo>
                      <a:pt x="0" y="756"/>
                    </a:lnTo>
                    <a:cubicBezTo>
                      <a:pt x="0" y="816"/>
                      <a:pt x="193" y="864"/>
                      <a:pt x="432" y="864"/>
                    </a:cubicBezTo>
                    <a:cubicBezTo>
                      <a:pt x="671" y="864"/>
                      <a:pt x="864" y="816"/>
                      <a:pt x="864" y="756"/>
                    </a:cubicBezTo>
                    <a:lnTo>
                      <a:pt x="864" y="108"/>
                    </a:lnTo>
                    <a:cubicBezTo>
                      <a:pt x="864" y="49"/>
                      <a:pt x="671" y="0"/>
                      <a:pt x="432" y="0"/>
                    </a:cubicBezTo>
                    <a:cubicBezTo>
                      <a:pt x="193" y="0"/>
                      <a:pt x="0" y="49"/>
                      <a:pt x="0" y="108"/>
                    </a:cubicBezTo>
                    <a:close/>
                    <a:moveTo>
                      <a:pt x="0" y="108"/>
                    </a:moveTo>
                    <a:cubicBezTo>
                      <a:pt x="0" y="168"/>
                      <a:pt x="193" y="216"/>
                      <a:pt x="432" y="216"/>
                    </a:cubicBezTo>
                    <a:cubicBezTo>
                      <a:pt x="671" y="216"/>
                      <a:pt x="864" y="168"/>
                      <a:pt x="864" y="108"/>
                    </a:cubicBezTo>
                  </a:path>
                </a:pathLst>
              </a:custGeom>
              <a:noFill/>
              <a:ln w="12700" cap="rnd">
                <a:solidFill>
                  <a:srgbClr val="40404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Rectangle 15">
                <a:extLst>
                  <a:ext uri="{FF2B5EF4-FFF2-40B4-BE49-F238E27FC236}">
                    <a16:creationId xmlns:a16="http://schemas.microsoft.com/office/drawing/2014/main" id="{107D5FB6-0C6D-4C07-9A2D-7ACB6ED950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8" y="1889"/>
                <a:ext cx="117" cy="1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P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2" name="Rectangle 16">
                <a:extLst>
                  <a:ext uri="{FF2B5EF4-FFF2-40B4-BE49-F238E27FC236}">
                    <a16:creationId xmlns:a16="http://schemas.microsoft.com/office/drawing/2014/main" id="{01F2B2EE-3B31-4D56-8CF3-FDCDD58296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15" y="1889"/>
                <a:ext cx="228" cy="1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020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pic>
            <p:nvPicPr>
              <p:cNvPr id="1041" name="Picture 17">
                <a:extLst>
                  <a:ext uri="{FF2B5EF4-FFF2-40B4-BE49-F238E27FC236}">
                    <a16:creationId xmlns:a16="http://schemas.microsoft.com/office/drawing/2014/main" id="{C791050F-3766-4B10-B04F-4B1308C5C3D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17" y="2003"/>
                <a:ext cx="291" cy="2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42" name="Picture 18">
                <a:extLst>
                  <a:ext uri="{FF2B5EF4-FFF2-40B4-BE49-F238E27FC236}">
                    <a16:creationId xmlns:a16="http://schemas.microsoft.com/office/drawing/2014/main" id="{111CE8DB-CE51-4EF5-AFE5-6129A1FD362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17" y="2003"/>
                <a:ext cx="291" cy="2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43" name="Picture 19">
                <a:extLst>
                  <a:ext uri="{FF2B5EF4-FFF2-40B4-BE49-F238E27FC236}">
                    <a16:creationId xmlns:a16="http://schemas.microsoft.com/office/drawing/2014/main" id="{83C90179-625E-4B23-BAFF-9EDB5844A2B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17" y="2003"/>
                <a:ext cx="291" cy="2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" name="Freeform 20">
                <a:extLst>
                  <a:ext uri="{FF2B5EF4-FFF2-40B4-BE49-F238E27FC236}">
                    <a16:creationId xmlns:a16="http://schemas.microsoft.com/office/drawing/2014/main" id="{745F8A48-F105-42C5-872C-8A24847556A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22" y="2006"/>
                <a:ext cx="286" cy="287"/>
              </a:xfrm>
              <a:custGeom>
                <a:avLst/>
                <a:gdLst>
                  <a:gd name="T0" fmla="*/ 0 w 864"/>
                  <a:gd name="T1" fmla="*/ 108 h 864"/>
                  <a:gd name="T2" fmla="*/ 0 w 864"/>
                  <a:gd name="T3" fmla="*/ 756 h 864"/>
                  <a:gd name="T4" fmla="*/ 432 w 864"/>
                  <a:gd name="T5" fmla="*/ 864 h 864"/>
                  <a:gd name="T6" fmla="*/ 864 w 864"/>
                  <a:gd name="T7" fmla="*/ 756 h 864"/>
                  <a:gd name="T8" fmla="*/ 864 w 864"/>
                  <a:gd name="T9" fmla="*/ 108 h 864"/>
                  <a:gd name="T10" fmla="*/ 432 w 864"/>
                  <a:gd name="T11" fmla="*/ 0 h 864"/>
                  <a:gd name="T12" fmla="*/ 0 w 864"/>
                  <a:gd name="T13" fmla="*/ 108 h 864"/>
                  <a:gd name="T14" fmla="*/ 0 w 864"/>
                  <a:gd name="T15" fmla="*/ 108 h 864"/>
                  <a:gd name="T16" fmla="*/ 432 w 864"/>
                  <a:gd name="T17" fmla="*/ 216 h 864"/>
                  <a:gd name="T18" fmla="*/ 864 w 864"/>
                  <a:gd name="T19" fmla="*/ 108 h 8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64" h="864">
                    <a:moveTo>
                      <a:pt x="0" y="108"/>
                    </a:moveTo>
                    <a:lnTo>
                      <a:pt x="0" y="756"/>
                    </a:lnTo>
                    <a:cubicBezTo>
                      <a:pt x="0" y="815"/>
                      <a:pt x="193" y="864"/>
                      <a:pt x="432" y="864"/>
                    </a:cubicBezTo>
                    <a:cubicBezTo>
                      <a:pt x="671" y="864"/>
                      <a:pt x="864" y="815"/>
                      <a:pt x="864" y="756"/>
                    </a:cubicBezTo>
                    <a:lnTo>
                      <a:pt x="864" y="108"/>
                    </a:lnTo>
                    <a:cubicBezTo>
                      <a:pt x="864" y="48"/>
                      <a:pt x="671" y="0"/>
                      <a:pt x="432" y="0"/>
                    </a:cubicBezTo>
                    <a:cubicBezTo>
                      <a:pt x="193" y="0"/>
                      <a:pt x="0" y="48"/>
                      <a:pt x="0" y="108"/>
                    </a:cubicBezTo>
                    <a:close/>
                    <a:moveTo>
                      <a:pt x="0" y="108"/>
                    </a:moveTo>
                    <a:cubicBezTo>
                      <a:pt x="0" y="167"/>
                      <a:pt x="193" y="216"/>
                      <a:pt x="432" y="216"/>
                    </a:cubicBezTo>
                    <a:cubicBezTo>
                      <a:pt x="671" y="216"/>
                      <a:pt x="864" y="167"/>
                      <a:pt x="864" y="108"/>
                    </a:cubicBezTo>
                  </a:path>
                </a:pathLst>
              </a:custGeom>
              <a:noFill/>
              <a:ln w="12700" cap="rnd">
                <a:solidFill>
                  <a:srgbClr val="40404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Rectangle 21">
                <a:extLst>
                  <a:ext uri="{FF2B5EF4-FFF2-40B4-BE49-F238E27FC236}">
                    <a16:creationId xmlns:a16="http://schemas.microsoft.com/office/drawing/2014/main" id="{9A5E2C18-E46A-4F18-878C-C58CFD6C61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8" y="2102"/>
                <a:ext cx="117" cy="1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P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5" name="Rectangle 22">
                <a:extLst>
                  <a:ext uri="{FF2B5EF4-FFF2-40B4-BE49-F238E27FC236}">
                    <a16:creationId xmlns:a16="http://schemas.microsoft.com/office/drawing/2014/main" id="{2B0A4993-D2A1-4B2D-96A5-B95BD750BA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15" y="2102"/>
                <a:ext cx="228" cy="1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030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pic>
            <p:nvPicPr>
              <p:cNvPr id="1047" name="Picture 23">
                <a:extLst>
                  <a:ext uri="{FF2B5EF4-FFF2-40B4-BE49-F238E27FC236}">
                    <a16:creationId xmlns:a16="http://schemas.microsoft.com/office/drawing/2014/main" id="{3BE83C36-95AE-4891-9A90-637B1EB3514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17" y="2221"/>
                <a:ext cx="291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48" name="Picture 24">
                <a:extLst>
                  <a:ext uri="{FF2B5EF4-FFF2-40B4-BE49-F238E27FC236}">
                    <a16:creationId xmlns:a16="http://schemas.microsoft.com/office/drawing/2014/main" id="{52EF3BE7-10AA-44D3-B54D-BF7E988BEB5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17" y="2221"/>
                <a:ext cx="291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49" name="Picture 25">
                <a:extLst>
                  <a:ext uri="{FF2B5EF4-FFF2-40B4-BE49-F238E27FC236}">
                    <a16:creationId xmlns:a16="http://schemas.microsoft.com/office/drawing/2014/main" id="{24401DDC-67A9-4E3E-9C10-B2E422C03CA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17" y="2221"/>
                <a:ext cx="291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" name="Freeform 26">
                <a:extLst>
                  <a:ext uri="{FF2B5EF4-FFF2-40B4-BE49-F238E27FC236}">
                    <a16:creationId xmlns:a16="http://schemas.microsoft.com/office/drawing/2014/main" id="{C3C07990-F89A-4E02-B391-DB92BEE967B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22" y="2221"/>
                <a:ext cx="286" cy="287"/>
              </a:xfrm>
              <a:custGeom>
                <a:avLst/>
                <a:gdLst>
                  <a:gd name="T0" fmla="*/ 0 w 864"/>
                  <a:gd name="T1" fmla="*/ 108 h 864"/>
                  <a:gd name="T2" fmla="*/ 0 w 864"/>
                  <a:gd name="T3" fmla="*/ 756 h 864"/>
                  <a:gd name="T4" fmla="*/ 432 w 864"/>
                  <a:gd name="T5" fmla="*/ 864 h 864"/>
                  <a:gd name="T6" fmla="*/ 864 w 864"/>
                  <a:gd name="T7" fmla="*/ 756 h 864"/>
                  <a:gd name="T8" fmla="*/ 864 w 864"/>
                  <a:gd name="T9" fmla="*/ 108 h 864"/>
                  <a:gd name="T10" fmla="*/ 432 w 864"/>
                  <a:gd name="T11" fmla="*/ 0 h 864"/>
                  <a:gd name="T12" fmla="*/ 0 w 864"/>
                  <a:gd name="T13" fmla="*/ 108 h 864"/>
                  <a:gd name="T14" fmla="*/ 0 w 864"/>
                  <a:gd name="T15" fmla="*/ 108 h 864"/>
                  <a:gd name="T16" fmla="*/ 432 w 864"/>
                  <a:gd name="T17" fmla="*/ 216 h 864"/>
                  <a:gd name="T18" fmla="*/ 864 w 864"/>
                  <a:gd name="T19" fmla="*/ 108 h 8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64" h="864">
                    <a:moveTo>
                      <a:pt x="0" y="108"/>
                    </a:moveTo>
                    <a:lnTo>
                      <a:pt x="0" y="756"/>
                    </a:lnTo>
                    <a:cubicBezTo>
                      <a:pt x="0" y="815"/>
                      <a:pt x="193" y="864"/>
                      <a:pt x="432" y="864"/>
                    </a:cubicBezTo>
                    <a:cubicBezTo>
                      <a:pt x="671" y="864"/>
                      <a:pt x="864" y="815"/>
                      <a:pt x="864" y="756"/>
                    </a:cubicBezTo>
                    <a:lnTo>
                      <a:pt x="864" y="108"/>
                    </a:lnTo>
                    <a:cubicBezTo>
                      <a:pt x="864" y="48"/>
                      <a:pt x="671" y="0"/>
                      <a:pt x="432" y="0"/>
                    </a:cubicBezTo>
                    <a:cubicBezTo>
                      <a:pt x="193" y="0"/>
                      <a:pt x="0" y="48"/>
                      <a:pt x="0" y="108"/>
                    </a:cubicBezTo>
                    <a:close/>
                    <a:moveTo>
                      <a:pt x="0" y="108"/>
                    </a:moveTo>
                    <a:cubicBezTo>
                      <a:pt x="0" y="167"/>
                      <a:pt x="193" y="216"/>
                      <a:pt x="432" y="216"/>
                    </a:cubicBezTo>
                    <a:cubicBezTo>
                      <a:pt x="671" y="216"/>
                      <a:pt x="864" y="167"/>
                      <a:pt x="864" y="108"/>
                    </a:cubicBezTo>
                  </a:path>
                </a:pathLst>
              </a:custGeom>
              <a:noFill/>
              <a:ln w="12700" cap="rnd">
                <a:solidFill>
                  <a:srgbClr val="40404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Rectangle 27">
                <a:extLst>
                  <a:ext uri="{FF2B5EF4-FFF2-40B4-BE49-F238E27FC236}">
                    <a16:creationId xmlns:a16="http://schemas.microsoft.com/office/drawing/2014/main" id="{2816186B-FDA2-4FC5-8AA5-C1FD5324AA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8" y="2315"/>
                <a:ext cx="117" cy="1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P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8" name="Rectangle 28">
                <a:extLst>
                  <a:ext uri="{FF2B5EF4-FFF2-40B4-BE49-F238E27FC236}">
                    <a16:creationId xmlns:a16="http://schemas.microsoft.com/office/drawing/2014/main" id="{6031169D-033B-45CF-9C46-16132E753E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15" y="2315"/>
                <a:ext cx="228" cy="1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040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pic>
            <p:nvPicPr>
              <p:cNvPr id="1053" name="Picture 29">
                <a:extLst>
                  <a:ext uri="{FF2B5EF4-FFF2-40B4-BE49-F238E27FC236}">
                    <a16:creationId xmlns:a16="http://schemas.microsoft.com/office/drawing/2014/main" id="{13921C50-64A5-460D-9D88-04A31084045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17" y="2433"/>
                <a:ext cx="291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54" name="Picture 30">
                <a:extLst>
                  <a:ext uri="{FF2B5EF4-FFF2-40B4-BE49-F238E27FC236}">
                    <a16:creationId xmlns:a16="http://schemas.microsoft.com/office/drawing/2014/main" id="{98EA9C5A-FAFA-4FF8-B8EE-F32DA219205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17" y="2433"/>
                <a:ext cx="291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55" name="Picture 31">
                <a:extLst>
                  <a:ext uri="{FF2B5EF4-FFF2-40B4-BE49-F238E27FC236}">
                    <a16:creationId xmlns:a16="http://schemas.microsoft.com/office/drawing/2014/main" id="{E9546265-14F0-49B7-8775-256A223677C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17" y="2433"/>
                <a:ext cx="291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" name="Freeform 32">
                <a:extLst>
                  <a:ext uri="{FF2B5EF4-FFF2-40B4-BE49-F238E27FC236}">
                    <a16:creationId xmlns:a16="http://schemas.microsoft.com/office/drawing/2014/main" id="{35B658DE-21FA-493A-B967-668CA8FCC22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22" y="2436"/>
                <a:ext cx="286" cy="286"/>
              </a:xfrm>
              <a:custGeom>
                <a:avLst/>
                <a:gdLst>
                  <a:gd name="T0" fmla="*/ 0 w 864"/>
                  <a:gd name="T1" fmla="*/ 108 h 864"/>
                  <a:gd name="T2" fmla="*/ 0 w 864"/>
                  <a:gd name="T3" fmla="*/ 756 h 864"/>
                  <a:gd name="T4" fmla="*/ 432 w 864"/>
                  <a:gd name="T5" fmla="*/ 864 h 864"/>
                  <a:gd name="T6" fmla="*/ 864 w 864"/>
                  <a:gd name="T7" fmla="*/ 756 h 864"/>
                  <a:gd name="T8" fmla="*/ 864 w 864"/>
                  <a:gd name="T9" fmla="*/ 108 h 864"/>
                  <a:gd name="T10" fmla="*/ 432 w 864"/>
                  <a:gd name="T11" fmla="*/ 0 h 864"/>
                  <a:gd name="T12" fmla="*/ 0 w 864"/>
                  <a:gd name="T13" fmla="*/ 108 h 864"/>
                  <a:gd name="T14" fmla="*/ 0 w 864"/>
                  <a:gd name="T15" fmla="*/ 108 h 864"/>
                  <a:gd name="T16" fmla="*/ 432 w 864"/>
                  <a:gd name="T17" fmla="*/ 216 h 864"/>
                  <a:gd name="T18" fmla="*/ 864 w 864"/>
                  <a:gd name="T19" fmla="*/ 108 h 8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64" h="864">
                    <a:moveTo>
                      <a:pt x="0" y="108"/>
                    </a:moveTo>
                    <a:lnTo>
                      <a:pt x="0" y="756"/>
                    </a:lnTo>
                    <a:cubicBezTo>
                      <a:pt x="0" y="815"/>
                      <a:pt x="193" y="864"/>
                      <a:pt x="432" y="864"/>
                    </a:cubicBezTo>
                    <a:cubicBezTo>
                      <a:pt x="671" y="864"/>
                      <a:pt x="864" y="815"/>
                      <a:pt x="864" y="756"/>
                    </a:cubicBezTo>
                    <a:lnTo>
                      <a:pt x="864" y="108"/>
                    </a:lnTo>
                    <a:cubicBezTo>
                      <a:pt x="864" y="48"/>
                      <a:pt x="671" y="0"/>
                      <a:pt x="432" y="0"/>
                    </a:cubicBezTo>
                    <a:cubicBezTo>
                      <a:pt x="193" y="0"/>
                      <a:pt x="0" y="48"/>
                      <a:pt x="0" y="108"/>
                    </a:cubicBezTo>
                    <a:close/>
                    <a:moveTo>
                      <a:pt x="0" y="108"/>
                    </a:moveTo>
                    <a:cubicBezTo>
                      <a:pt x="0" y="167"/>
                      <a:pt x="193" y="216"/>
                      <a:pt x="432" y="216"/>
                    </a:cubicBezTo>
                    <a:cubicBezTo>
                      <a:pt x="671" y="216"/>
                      <a:pt x="864" y="167"/>
                      <a:pt x="864" y="108"/>
                    </a:cubicBezTo>
                  </a:path>
                </a:pathLst>
              </a:custGeom>
              <a:noFill/>
              <a:ln w="12700" cap="rnd">
                <a:solidFill>
                  <a:srgbClr val="40404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Rectangle 33">
                <a:extLst>
                  <a:ext uri="{FF2B5EF4-FFF2-40B4-BE49-F238E27FC236}">
                    <a16:creationId xmlns:a16="http://schemas.microsoft.com/office/drawing/2014/main" id="{A3E65031-69CE-415D-AC33-986F061546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8" y="2530"/>
                <a:ext cx="117" cy="1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P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1" name="Rectangle 34">
                <a:extLst>
                  <a:ext uri="{FF2B5EF4-FFF2-40B4-BE49-F238E27FC236}">
                    <a16:creationId xmlns:a16="http://schemas.microsoft.com/office/drawing/2014/main" id="{E339213A-1A0E-4F3B-A682-ECC9A540BD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15" y="2530"/>
                <a:ext cx="228" cy="1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050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pic>
            <p:nvPicPr>
              <p:cNvPr id="1059" name="Picture 35">
                <a:extLst>
                  <a:ext uri="{FF2B5EF4-FFF2-40B4-BE49-F238E27FC236}">
                    <a16:creationId xmlns:a16="http://schemas.microsoft.com/office/drawing/2014/main" id="{F26ACA31-467E-4324-AA7A-1915C18C6CF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17" y="2671"/>
                <a:ext cx="291" cy="2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60" name="Picture 36">
                <a:extLst>
                  <a:ext uri="{FF2B5EF4-FFF2-40B4-BE49-F238E27FC236}">
                    <a16:creationId xmlns:a16="http://schemas.microsoft.com/office/drawing/2014/main" id="{66B4176D-FC4C-4521-A878-07F758FD9DF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17" y="2671"/>
                <a:ext cx="291" cy="2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61" name="Picture 37">
                <a:extLst>
                  <a:ext uri="{FF2B5EF4-FFF2-40B4-BE49-F238E27FC236}">
                    <a16:creationId xmlns:a16="http://schemas.microsoft.com/office/drawing/2014/main" id="{CBB069EE-64F0-4786-A987-74FACAD831E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17" y="2671"/>
                <a:ext cx="291" cy="2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2" name="Freeform 38">
                <a:extLst>
                  <a:ext uri="{FF2B5EF4-FFF2-40B4-BE49-F238E27FC236}">
                    <a16:creationId xmlns:a16="http://schemas.microsoft.com/office/drawing/2014/main" id="{7CA8362B-39D5-4725-A597-80ABFDE79D8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22" y="2675"/>
                <a:ext cx="286" cy="286"/>
              </a:xfrm>
              <a:custGeom>
                <a:avLst/>
                <a:gdLst>
                  <a:gd name="T0" fmla="*/ 0 w 864"/>
                  <a:gd name="T1" fmla="*/ 108 h 864"/>
                  <a:gd name="T2" fmla="*/ 0 w 864"/>
                  <a:gd name="T3" fmla="*/ 756 h 864"/>
                  <a:gd name="T4" fmla="*/ 432 w 864"/>
                  <a:gd name="T5" fmla="*/ 864 h 864"/>
                  <a:gd name="T6" fmla="*/ 864 w 864"/>
                  <a:gd name="T7" fmla="*/ 756 h 864"/>
                  <a:gd name="T8" fmla="*/ 864 w 864"/>
                  <a:gd name="T9" fmla="*/ 108 h 864"/>
                  <a:gd name="T10" fmla="*/ 432 w 864"/>
                  <a:gd name="T11" fmla="*/ 0 h 864"/>
                  <a:gd name="T12" fmla="*/ 0 w 864"/>
                  <a:gd name="T13" fmla="*/ 108 h 864"/>
                  <a:gd name="T14" fmla="*/ 0 w 864"/>
                  <a:gd name="T15" fmla="*/ 108 h 864"/>
                  <a:gd name="T16" fmla="*/ 432 w 864"/>
                  <a:gd name="T17" fmla="*/ 216 h 864"/>
                  <a:gd name="T18" fmla="*/ 864 w 864"/>
                  <a:gd name="T19" fmla="*/ 108 h 8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64" h="864">
                    <a:moveTo>
                      <a:pt x="0" y="108"/>
                    </a:moveTo>
                    <a:lnTo>
                      <a:pt x="0" y="756"/>
                    </a:lnTo>
                    <a:cubicBezTo>
                      <a:pt x="0" y="815"/>
                      <a:pt x="193" y="864"/>
                      <a:pt x="432" y="864"/>
                    </a:cubicBezTo>
                    <a:cubicBezTo>
                      <a:pt x="671" y="864"/>
                      <a:pt x="864" y="815"/>
                      <a:pt x="864" y="756"/>
                    </a:cubicBezTo>
                    <a:lnTo>
                      <a:pt x="864" y="108"/>
                    </a:lnTo>
                    <a:cubicBezTo>
                      <a:pt x="864" y="48"/>
                      <a:pt x="671" y="0"/>
                      <a:pt x="432" y="0"/>
                    </a:cubicBezTo>
                    <a:cubicBezTo>
                      <a:pt x="193" y="0"/>
                      <a:pt x="0" y="48"/>
                      <a:pt x="0" y="108"/>
                    </a:cubicBezTo>
                    <a:close/>
                    <a:moveTo>
                      <a:pt x="0" y="108"/>
                    </a:moveTo>
                    <a:cubicBezTo>
                      <a:pt x="0" y="167"/>
                      <a:pt x="193" y="216"/>
                      <a:pt x="432" y="216"/>
                    </a:cubicBezTo>
                    <a:cubicBezTo>
                      <a:pt x="671" y="216"/>
                      <a:pt x="864" y="167"/>
                      <a:pt x="864" y="108"/>
                    </a:cubicBezTo>
                  </a:path>
                </a:pathLst>
              </a:custGeom>
              <a:noFill/>
              <a:ln w="12700" cap="rnd">
                <a:solidFill>
                  <a:srgbClr val="40404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Rectangle 39">
                <a:extLst>
                  <a:ext uri="{FF2B5EF4-FFF2-40B4-BE49-F238E27FC236}">
                    <a16:creationId xmlns:a16="http://schemas.microsoft.com/office/drawing/2014/main" id="{5427DFE0-79B2-44D2-87D0-8B44E7668F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8" y="2769"/>
                <a:ext cx="117" cy="1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P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4" name="Rectangle 40">
                <a:extLst>
                  <a:ext uri="{FF2B5EF4-FFF2-40B4-BE49-F238E27FC236}">
                    <a16:creationId xmlns:a16="http://schemas.microsoft.com/office/drawing/2014/main" id="{7A43BBEC-824F-4B43-AEA9-0121BE3840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15" y="2769"/>
                <a:ext cx="228" cy="1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060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pic>
            <p:nvPicPr>
              <p:cNvPr id="1065" name="Picture 41">
                <a:extLst>
                  <a:ext uri="{FF2B5EF4-FFF2-40B4-BE49-F238E27FC236}">
                    <a16:creationId xmlns:a16="http://schemas.microsoft.com/office/drawing/2014/main" id="{2DEDB43D-3282-4C66-9A3A-818F0E4894B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17" y="2910"/>
                <a:ext cx="291" cy="2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66" name="Picture 42">
                <a:extLst>
                  <a:ext uri="{FF2B5EF4-FFF2-40B4-BE49-F238E27FC236}">
                    <a16:creationId xmlns:a16="http://schemas.microsoft.com/office/drawing/2014/main" id="{36F11042-F75F-4D61-8CC5-60A27C3AE4E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17" y="2910"/>
                <a:ext cx="291" cy="2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67" name="Picture 43">
                <a:extLst>
                  <a:ext uri="{FF2B5EF4-FFF2-40B4-BE49-F238E27FC236}">
                    <a16:creationId xmlns:a16="http://schemas.microsoft.com/office/drawing/2014/main" id="{494D37D4-71AF-473C-83D2-8085BF0C042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17" y="2910"/>
                <a:ext cx="291" cy="2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5" name="Freeform 44">
                <a:extLst>
                  <a:ext uri="{FF2B5EF4-FFF2-40B4-BE49-F238E27FC236}">
                    <a16:creationId xmlns:a16="http://schemas.microsoft.com/office/drawing/2014/main" id="{2E4F7566-C693-4ED7-8A2B-753A8EF111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22" y="2913"/>
                <a:ext cx="286" cy="287"/>
              </a:xfrm>
              <a:custGeom>
                <a:avLst/>
                <a:gdLst>
                  <a:gd name="T0" fmla="*/ 0 w 864"/>
                  <a:gd name="T1" fmla="*/ 108 h 864"/>
                  <a:gd name="T2" fmla="*/ 0 w 864"/>
                  <a:gd name="T3" fmla="*/ 756 h 864"/>
                  <a:gd name="T4" fmla="*/ 432 w 864"/>
                  <a:gd name="T5" fmla="*/ 864 h 864"/>
                  <a:gd name="T6" fmla="*/ 864 w 864"/>
                  <a:gd name="T7" fmla="*/ 756 h 864"/>
                  <a:gd name="T8" fmla="*/ 864 w 864"/>
                  <a:gd name="T9" fmla="*/ 108 h 864"/>
                  <a:gd name="T10" fmla="*/ 432 w 864"/>
                  <a:gd name="T11" fmla="*/ 0 h 864"/>
                  <a:gd name="T12" fmla="*/ 0 w 864"/>
                  <a:gd name="T13" fmla="*/ 108 h 864"/>
                  <a:gd name="T14" fmla="*/ 0 w 864"/>
                  <a:gd name="T15" fmla="*/ 108 h 864"/>
                  <a:gd name="T16" fmla="*/ 432 w 864"/>
                  <a:gd name="T17" fmla="*/ 216 h 864"/>
                  <a:gd name="T18" fmla="*/ 864 w 864"/>
                  <a:gd name="T19" fmla="*/ 108 h 8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64" h="864">
                    <a:moveTo>
                      <a:pt x="0" y="108"/>
                    </a:moveTo>
                    <a:lnTo>
                      <a:pt x="0" y="756"/>
                    </a:lnTo>
                    <a:cubicBezTo>
                      <a:pt x="0" y="815"/>
                      <a:pt x="193" y="864"/>
                      <a:pt x="432" y="864"/>
                    </a:cubicBezTo>
                    <a:cubicBezTo>
                      <a:pt x="671" y="864"/>
                      <a:pt x="864" y="815"/>
                      <a:pt x="864" y="756"/>
                    </a:cubicBezTo>
                    <a:lnTo>
                      <a:pt x="864" y="108"/>
                    </a:lnTo>
                    <a:cubicBezTo>
                      <a:pt x="864" y="48"/>
                      <a:pt x="671" y="0"/>
                      <a:pt x="432" y="0"/>
                    </a:cubicBezTo>
                    <a:cubicBezTo>
                      <a:pt x="193" y="0"/>
                      <a:pt x="0" y="48"/>
                      <a:pt x="0" y="108"/>
                    </a:cubicBezTo>
                    <a:close/>
                    <a:moveTo>
                      <a:pt x="0" y="108"/>
                    </a:moveTo>
                    <a:cubicBezTo>
                      <a:pt x="0" y="167"/>
                      <a:pt x="193" y="216"/>
                      <a:pt x="432" y="216"/>
                    </a:cubicBezTo>
                    <a:cubicBezTo>
                      <a:pt x="671" y="216"/>
                      <a:pt x="864" y="167"/>
                      <a:pt x="864" y="108"/>
                    </a:cubicBezTo>
                  </a:path>
                </a:pathLst>
              </a:custGeom>
              <a:noFill/>
              <a:ln w="12700" cap="rnd">
                <a:solidFill>
                  <a:srgbClr val="40404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Rectangle 45">
                <a:extLst>
                  <a:ext uri="{FF2B5EF4-FFF2-40B4-BE49-F238E27FC236}">
                    <a16:creationId xmlns:a16="http://schemas.microsoft.com/office/drawing/2014/main" id="{068FB8D9-3CAF-4C87-8328-289B7213D9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8" y="3009"/>
                <a:ext cx="117" cy="1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P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7" name="Rectangle 46">
                <a:extLst>
                  <a:ext uri="{FF2B5EF4-FFF2-40B4-BE49-F238E27FC236}">
                    <a16:creationId xmlns:a16="http://schemas.microsoft.com/office/drawing/2014/main" id="{3747FEE1-D59D-4304-AA88-D6BD3AD381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15" y="3009"/>
                <a:ext cx="228" cy="1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070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pic>
            <p:nvPicPr>
              <p:cNvPr id="1071" name="Picture 47">
                <a:extLst>
                  <a:ext uri="{FF2B5EF4-FFF2-40B4-BE49-F238E27FC236}">
                    <a16:creationId xmlns:a16="http://schemas.microsoft.com/office/drawing/2014/main" id="{E8D64AA0-2C85-4AB9-B21A-FF36418FD89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17" y="3138"/>
                <a:ext cx="291" cy="2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72" name="Picture 48">
                <a:extLst>
                  <a:ext uri="{FF2B5EF4-FFF2-40B4-BE49-F238E27FC236}">
                    <a16:creationId xmlns:a16="http://schemas.microsoft.com/office/drawing/2014/main" id="{5D3A5CE9-624C-4894-B0F2-751BB6A519C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17" y="3138"/>
                <a:ext cx="291" cy="2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73" name="Picture 49">
                <a:extLst>
                  <a:ext uri="{FF2B5EF4-FFF2-40B4-BE49-F238E27FC236}">
                    <a16:creationId xmlns:a16="http://schemas.microsoft.com/office/drawing/2014/main" id="{39FF9B7F-F177-4FD9-8718-0943EB2FAA0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17" y="3138"/>
                <a:ext cx="291" cy="2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8" name="Freeform 50">
                <a:extLst>
                  <a:ext uri="{FF2B5EF4-FFF2-40B4-BE49-F238E27FC236}">
                    <a16:creationId xmlns:a16="http://schemas.microsoft.com/office/drawing/2014/main" id="{91B5F6D9-F831-42AE-8BC5-59A64F5F4F9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18" y="3138"/>
                <a:ext cx="287" cy="287"/>
              </a:xfrm>
              <a:custGeom>
                <a:avLst/>
                <a:gdLst>
                  <a:gd name="T0" fmla="*/ 0 w 864"/>
                  <a:gd name="T1" fmla="*/ 108 h 864"/>
                  <a:gd name="T2" fmla="*/ 0 w 864"/>
                  <a:gd name="T3" fmla="*/ 756 h 864"/>
                  <a:gd name="T4" fmla="*/ 432 w 864"/>
                  <a:gd name="T5" fmla="*/ 864 h 864"/>
                  <a:gd name="T6" fmla="*/ 864 w 864"/>
                  <a:gd name="T7" fmla="*/ 756 h 864"/>
                  <a:gd name="T8" fmla="*/ 864 w 864"/>
                  <a:gd name="T9" fmla="*/ 108 h 864"/>
                  <a:gd name="T10" fmla="*/ 432 w 864"/>
                  <a:gd name="T11" fmla="*/ 0 h 864"/>
                  <a:gd name="T12" fmla="*/ 0 w 864"/>
                  <a:gd name="T13" fmla="*/ 108 h 864"/>
                  <a:gd name="T14" fmla="*/ 0 w 864"/>
                  <a:gd name="T15" fmla="*/ 108 h 864"/>
                  <a:gd name="T16" fmla="*/ 432 w 864"/>
                  <a:gd name="T17" fmla="*/ 216 h 864"/>
                  <a:gd name="T18" fmla="*/ 864 w 864"/>
                  <a:gd name="T19" fmla="*/ 108 h 8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64" h="864">
                    <a:moveTo>
                      <a:pt x="0" y="108"/>
                    </a:moveTo>
                    <a:lnTo>
                      <a:pt x="0" y="756"/>
                    </a:lnTo>
                    <a:cubicBezTo>
                      <a:pt x="0" y="816"/>
                      <a:pt x="193" y="864"/>
                      <a:pt x="432" y="864"/>
                    </a:cubicBezTo>
                    <a:cubicBezTo>
                      <a:pt x="670" y="864"/>
                      <a:pt x="864" y="816"/>
                      <a:pt x="864" y="756"/>
                    </a:cubicBezTo>
                    <a:lnTo>
                      <a:pt x="864" y="108"/>
                    </a:lnTo>
                    <a:cubicBezTo>
                      <a:pt x="864" y="49"/>
                      <a:pt x="670" y="0"/>
                      <a:pt x="432" y="0"/>
                    </a:cubicBezTo>
                    <a:cubicBezTo>
                      <a:pt x="193" y="0"/>
                      <a:pt x="0" y="49"/>
                      <a:pt x="0" y="108"/>
                    </a:cubicBezTo>
                    <a:close/>
                    <a:moveTo>
                      <a:pt x="0" y="108"/>
                    </a:moveTo>
                    <a:cubicBezTo>
                      <a:pt x="0" y="168"/>
                      <a:pt x="193" y="216"/>
                      <a:pt x="432" y="216"/>
                    </a:cubicBezTo>
                    <a:cubicBezTo>
                      <a:pt x="670" y="216"/>
                      <a:pt x="864" y="168"/>
                      <a:pt x="864" y="108"/>
                    </a:cubicBezTo>
                  </a:path>
                </a:pathLst>
              </a:custGeom>
              <a:noFill/>
              <a:ln w="12700" cap="rnd">
                <a:solidFill>
                  <a:srgbClr val="40404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Rectangle 51">
                <a:extLst>
                  <a:ext uri="{FF2B5EF4-FFF2-40B4-BE49-F238E27FC236}">
                    <a16:creationId xmlns:a16="http://schemas.microsoft.com/office/drawing/2014/main" id="{7375D13D-CB94-48BC-AC8A-B4A5EDDFF8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5" y="3233"/>
                <a:ext cx="117" cy="1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P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0" name="Rectangle 52">
                <a:extLst>
                  <a:ext uri="{FF2B5EF4-FFF2-40B4-BE49-F238E27FC236}">
                    <a16:creationId xmlns:a16="http://schemas.microsoft.com/office/drawing/2014/main" id="{59F1004E-573B-4704-9876-D1BCB3D33E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12" y="3233"/>
                <a:ext cx="228" cy="1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080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pic>
            <p:nvPicPr>
              <p:cNvPr id="1077" name="Picture 53">
                <a:extLst>
                  <a:ext uri="{FF2B5EF4-FFF2-40B4-BE49-F238E27FC236}">
                    <a16:creationId xmlns:a16="http://schemas.microsoft.com/office/drawing/2014/main" id="{0C92AD12-8D07-41FE-9016-B998D27D321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17" y="3366"/>
                <a:ext cx="291" cy="2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78" name="Picture 54">
                <a:extLst>
                  <a:ext uri="{FF2B5EF4-FFF2-40B4-BE49-F238E27FC236}">
                    <a16:creationId xmlns:a16="http://schemas.microsoft.com/office/drawing/2014/main" id="{89987CAE-B0AC-4D47-966E-B3E05E2D0A7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17" y="3366"/>
                <a:ext cx="291" cy="2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79" name="Picture 55">
                <a:extLst>
                  <a:ext uri="{FF2B5EF4-FFF2-40B4-BE49-F238E27FC236}">
                    <a16:creationId xmlns:a16="http://schemas.microsoft.com/office/drawing/2014/main" id="{08BAB262-FA91-4D3F-8530-545EF99F79A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17" y="3366"/>
                <a:ext cx="291" cy="2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" name="Freeform 56">
                <a:extLst>
                  <a:ext uri="{FF2B5EF4-FFF2-40B4-BE49-F238E27FC236}">
                    <a16:creationId xmlns:a16="http://schemas.microsoft.com/office/drawing/2014/main" id="{2BF73711-1777-47F6-BB65-E002FF921B7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22" y="3367"/>
                <a:ext cx="286" cy="286"/>
              </a:xfrm>
              <a:custGeom>
                <a:avLst/>
                <a:gdLst>
                  <a:gd name="T0" fmla="*/ 0 w 864"/>
                  <a:gd name="T1" fmla="*/ 108 h 864"/>
                  <a:gd name="T2" fmla="*/ 0 w 864"/>
                  <a:gd name="T3" fmla="*/ 756 h 864"/>
                  <a:gd name="T4" fmla="*/ 432 w 864"/>
                  <a:gd name="T5" fmla="*/ 864 h 864"/>
                  <a:gd name="T6" fmla="*/ 864 w 864"/>
                  <a:gd name="T7" fmla="*/ 756 h 864"/>
                  <a:gd name="T8" fmla="*/ 864 w 864"/>
                  <a:gd name="T9" fmla="*/ 108 h 864"/>
                  <a:gd name="T10" fmla="*/ 432 w 864"/>
                  <a:gd name="T11" fmla="*/ 0 h 864"/>
                  <a:gd name="T12" fmla="*/ 0 w 864"/>
                  <a:gd name="T13" fmla="*/ 108 h 864"/>
                  <a:gd name="T14" fmla="*/ 0 w 864"/>
                  <a:gd name="T15" fmla="*/ 108 h 864"/>
                  <a:gd name="T16" fmla="*/ 432 w 864"/>
                  <a:gd name="T17" fmla="*/ 216 h 864"/>
                  <a:gd name="T18" fmla="*/ 864 w 864"/>
                  <a:gd name="T19" fmla="*/ 108 h 8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64" h="864">
                    <a:moveTo>
                      <a:pt x="0" y="108"/>
                    </a:moveTo>
                    <a:lnTo>
                      <a:pt x="0" y="756"/>
                    </a:lnTo>
                    <a:cubicBezTo>
                      <a:pt x="0" y="815"/>
                      <a:pt x="193" y="864"/>
                      <a:pt x="432" y="864"/>
                    </a:cubicBezTo>
                    <a:cubicBezTo>
                      <a:pt x="671" y="864"/>
                      <a:pt x="864" y="815"/>
                      <a:pt x="864" y="756"/>
                    </a:cubicBezTo>
                    <a:lnTo>
                      <a:pt x="864" y="108"/>
                    </a:lnTo>
                    <a:cubicBezTo>
                      <a:pt x="864" y="48"/>
                      <a:pt x="671" y="0"/>
                      <a:pt x="432" y="0"/>
                    </a:cubicBezTo>
                    <a:cubicBezTo>
                      <a:pt x="193" y="0"/>
                      <a:pt x="0" y="48"/>
                      <a:pt x="0" y="108"/>
                    </a:cubicBezTo>
                    <a:close/>
                    <a:moveTo>
                      <a:pt x="0" y="108"/>
                    </a:moveTo>
                    <a:cubicBezTo>
                      <a:pt x="0" y="167"/>
                      <a:pt x="193" y="216"/>
                      <a:pt x="432" y="216"/>
                    </a:cubicBezTo>
                    <a:cubicBezTo>
                      <a:pt x="671" y="216"/>
                      <a:pt x="864" y="167"/>
                      <a:pt x="864" y="108"/>
                    </a:cubicBezTo>
                  </a:path>
                </a:pathLst>
              </a:custGeom>
              <a:noFill/>
              <a:ln w="12700" cap="rnd">
                <a:solidFill>
                  <a:srgbClr val="40404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Rectangle 57">
                <a:extLst>
                  <a:ext uri="{FF2B5EF4-FFF2-40B4-BE49-F238E27FC236}">
                    <a16:creationId xmlns:a16="http://schemas.microsoft.com/office/drawing/2014/main" id="{C6BA768D-B139-4A09-B32C-6FD2E48E8D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8" y="3461"/>
                <a:ext cx="117" cy="1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P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3" name="Rectangle 58">
                <a:extLst>
                  <a:ext uri="{FF2B5EF4-FFF2-40B4-BE49-F238E27FC236}">
                    <a16:creationId xmlns:a16="http://schemas.microsoft.com/office/drawing/2014/main" id="{96D7B780-EAC0-42BA-A329-BFCEFA188A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15" y="3461"/>
                <a:ext cx="228" cy="1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090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pic>
            <p:nvPicPr>
              <p:cNvPr id="1083" name="Picture 59">
                <a:extLst>
                  <a:ext uri="{FF2B5EF4-FFF2-40B4-BE49-F238E27FC236}">
                    <a16:creationId xmlns:a16="http://schemas.microsoft.com/office/drawing/2014/main" id="{717BB979-6579-462A-AEBC-6931073381B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92" y="2268"/>
                <a:ext cx="292" cy="2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84" name="Picture 60">
                <a:extLst>
                  <a:ext uri="{FF2B5EF4-FFF2-40B4-BE49-F238E27FC236}">
                    <a16:creationId xmlns:a16="http://schemas.microsoft.com/office/drawing/2014/main" id="{3A6059FF-9C48-476A-A124-DE81B29BD13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92" y="2268"/>
                <a:ext cx="292" cy="2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85" name="Picture 61">
                <a:extLst>
                  <a:ext uri="{FF2B5EF4-FFF2-40B4-BE49-F238E27FC236}">
                    <a16:creationId xmlns:a16="http://schemas.microsoft.com/office/drawing/2014/main" id="{F3BA14FB-14B5-4010-B8CA-06F9B0D0A9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92" y="2268"/>
                <a:ext cx="292" cy="2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4" name="Freeform 62">
                <a:extLst>
                  <a:ext uri="{FF2B5EF4-FFF2-40B4-BE49-F238E27FC236}">
                    <a16:creationId xmlns:a16="http://schemas.microsoft.com/office/drawing/2014/main" id="{8678EAF0-B00F-4E11-9F1A-420ED097F14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94" y="2269"/>
                <a:ext cx="287" cy="286"/>
              </a:xfrm>
              <a:custGeom>
                <a:avLst/>
                <a:gdLst>
                  <a:gd name="T0" fmla="*/ 0 w 864"/>
                  <a:gd name="T1" fmla="*/ 108 h 864"/>
                  <a:gd name="T2" fmla="*/ 0 w 864"/>
                  <a:gd name="T3" fmla="*/ 756 h 864"/>
                  <a:gd name="T4" fmla="*/ 432 w 864"/>
                  <a:gd name="T5" fmla="*/ 864 h 864"/>
                  <a:gd name="T6" fmla="*/ 864 w 864"/>
                  <a:gd name="T7" fmla="*/ 756 h 864"/>
                  <a:gd name="T8" fmla="*/ 864 w 864"/>
                  <a:gd name="T9" fmla="*/ 108 h 864"/>
                  <a:gd name="T10" fmla="*/ 432 w 864"/>
                  <a:gd name="T11" fmla="*/ 0 h 864"/>
                  <a:gd name="T12" fmla="*/ 0 w 864"/>
                  <a:gd name="T13" fmla="*/ 108 h 864"/>
                  <a:gd name="T14" fmla="*/ 0 w 864"/>
                  <a:gd name="T15" fmla="*/ 108 h 864"/>
                  <a:gd name="T16" fmla="*/ 432 w 864"/>
                  <a:gd name="T17" fmla="*/ 216 h 864"/>
                  <a:gd name="T18" fmla="*/ 864 w 864"/>
                  <a:gd name="T19" fmla="*/ 108 h 8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64" h="864">
                    <a:moveTo>
                      <a:pt x="0" y="108"/>
                    </a:moveTo>
                    <a:lnTo>
                      <a:pt x="0" y="756"/>
                    </a:lnTo>
                    <a:cubicBezTo>
                      <a:pt x="0" y="815"/>
                      <a:pt x="193" y="864"/>
                      <a:pt x="432" y="864"/>
                    </a:cubicBezTo>
                    <a:cubicBezTo>
                      <a:pt x="671" y="864"/>
                      <a:pt x="864" y="815"/>
                      <a:pt x="864" y="756"/>
                    </a:cubicBezTo>
                    <a:lnTo>
                      <a:pt x="864" y="108"/>
                    </a:lnTo>
                    <a:cubicBezTo>
                      <a:pt x="864" y="48"/>
                      <a:pt x="671" y="0"/>
                      <a:pt x="432" y="0"/>
                    </a:cubicBezTo>
                    <a:cubicBezTo>
                      <a:pt x="193" y="0"/>
                      <a:pt x="0" y="48"/>
                      <a:pt x="0" y="108"/>
                    </a:cubicBezTo>
                    <a:close/>
                    <a:moveTo>
                      <a:pt x="0" y="108"/>
                    </a:moveTo>
                    <a:cubicBezTo>
                      <a:pt x="0" y="167"/>
                      <a:pt x="193" y="216"/>
                      <a:pt x="432" y="216"/>
                    </a:cubicBezTo>
                    <a:cubicBezTo>
                      <a:pt x="671" y="216"/>
                      <a:pt x="864" y="167"/>
                      <a:pt x="864" y="108"/>
                    </a:cubicBezTo>
                  </a:path>
                </a:pathLst>
              </a:custGeom>
              <a:noFill/>
              <a:ln w="12700" cap="rnd">
                <a:solidFill>
                  <a:srgbClr val="40404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Rectangle 63">
                <a:extLst>
                  <a:ext uri="{FF2B5EF4-FFF2-40B4-BE49-F238E27FC236}">
                    <a16:creationId xmlns:a16="http://schemas.microsoft.com/office/drawing/2014/main" id="{805AEDE2-0068-4D65-BFFA-D438850F3B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31" y="2363"/>
                <a:ext cx="117" cy="1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P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6" name="Rectangle 64">
                <a:extLst>
                  <a:ext uri="{FF2B5EF4-FFF2-40B4-BE49-F238E27FC236}">
                    <a16:creationId xmlns:a16="http://schemas.microsoft.com/office/drawing/2014/main" id="{CF128DD5-50F8-44A9-A41A-7C0FB8D625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88" y="2363"/>
                <a:ext cx="228" cy="1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120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pic>
            <p:nvPicPr>
              <p:cNvPr id="1089" name="Picture 65">
                <a:extLst>
                  <a:ext uri="{FF2B5EF4-FFF2-40B4-BE49-F238E27FC236}">
                    <a16:creationId xmlns:a16="http://schemas.microsoft.com/office/drawing/2014/main" id="{AF97327B-57C7-4292-AF32-5A264DB92B1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92" y="2507"/>
                <a:ext cx="292" cy="2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90" name="Picture 66">
                <a:extLst>
                  <a:ext uri="{FF2B5EF4-FFF2-40B4-BE49-F238E27FC236}">
                    <a16:creationId xmlns:a16="http://schemas.microsoft.com/office/drawing/2014/main" id="{852B5165-F1E4-48A8-8C73-1DB47684E5D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92" y="2507"/>
                <a:ext cx="292" cy="2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91" name="Picture 67">
                <a:extLst>
                  <a:ext uri="{FF2B5EF4-FFF2-40B4-BE49-F238E27FC236}">
                    <a16:creationId xmlns:a16="http://schemas.microsoft.com/office/drawing/2014/main" id="{169781C4-06A5-4A9A-91C3-64F7A0FCFFC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92" y="2507"/>
                <a:ext cx="292" cy="2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7" name="Freeform 68">
                <a:extLst>
                  <a:ext uri="{FF2B5EF4-FFF2-40B4-BE49-F238E27FC236}">
                    <a16:creationId xmlns:a16="http://schemas.microsoft.com/office/drawing/2014/main" id="{98CCC9D0-0D65-4981-ADF9-37A25A3BD3A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94" y="2508"/>
                <a:ext cx="287" cy="286"/>
              </a:xfrm>
              <a:custGeom>
                <a:avLst/>
                <a:gdLst>
                  <a:gd name="T0" fmla="*/ 0 w 864"/>
                  <a:gd name="T1" fmla="*/ 108 h 864"/>
                  <a:gd name="T2" fmla="*/ 0 w 864"/>
                  <a:gd name="T3" fmla="*/ 756 h 864"/>
                  <a:gd name="T4" fmla="*/ 432 w 864"/>
                  <a:gd name="T5" fmla="*/ 864 h 864"/>
                  <a:gd name="T6" fmla="*/ 864 w 864"/>
                  <a:gd name="T7" fmla="*/ 756 h 864"/>
                  <a:gd name="T8" fmla="*/ 864 w 864"/>
                  <a:gd name="T9" fmla="*/ 108 h 864"/>
                  <a:gd name="T10" fmla="*/ 432 w 864"/>
                  <a:gd name="T11" fmla="*/ 0 h 864"/>
                  <a:gd name="T12" fmla="*/ 0 w 864"/>
                  <a:gd name="T13" fmla="*/ 108 h 864"/>
                  <a:gd name="T14" fmla="*/ 0 w 864"/>
                  <a:gd name="T15" fmla="*/ 108 h 864"/>
                  <a:gd name="T16" fmla="*/ 432 w 864"/>
                  <a:gd name="T17" fmla="*/ 216 h 864"/>
                  <a:gd name="T18" fmla="*/ 864 w 864"/>
                  <a:gd name="T19" fmla="*/ 108 h 8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64" h="864">
                    <a:moveTo>
                      <a:pt x="0" y="108"/>
                    </a:moveTo>
                    <a:lnTo>
                      <a:pt x="0" y="756"/>
                    </a:lnTo>
                    <a:cubicBezTo>
                      <a:pt x="0" y="815"/>
                      <a:pt x="193" y="864"/>
                      <a:pt x="432" y="864"/>
                    </a:cubicBezTo>
                    <a:cubicBezTo>
                      <a:pt x="671" y="864"/>
                      <a:pt x="864" y="815"/>
                      <a:pt x="864" y="756"/>
                    </a:cubicBezTo>
                    <a:lnTo>
                      <a:pt x="864" y="108"/>
                    </a:lnTo>
                    <a:cubicBezTo>
                      <a:pt x="864" y="48"/>
                      <a:pt x="671" y="0"/>
                      <a:pt x="432" y="0"/>
                    </a:cubicBezTo>
                    <a:cubicBezTo>
                      <a:pt x="193" y="0"/>
                      <a:pt x="0" y="48"/>
                      <a:pt x="0" y="108"/>
                    </a:cubicBezTo>
                    <a:close/>
                    <a:moveTo>
                      <a:pt x="0" y="108"/>
                    </a:moveTo>
                    <a:cubicBezTo>
                      <a:pt x="0" y="167"/>
                      <a:pt x="193" y="216"/>
                      <a:pt x="432" y="216"/>
                    </a:cubicBezTo>
                    <a:cubicBezTo>
                      <a:pt x="671" y="216"/>
                      <a:pt x="864" y="167"/>
                      <a:pt x="864" y="108"/>
                    </a:cubicBezTo>
                  </a:path>
                </a:pathLst>
              </a:custGeom>
              <a:noFill/>
              <a:ln w="12700" cap="rnd">
                <a:solidFill>
                  <a:srgbClr val="40404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Rectangle 69">
                <a:extLst>
                  <a:ext uri="{FF2B5EF4-FFF2-40B4-BE49-F238E27FC236}">
                    <a16:creationId xmlns:a16="http://schemas.microsoft.com/office/drawing/2014/main" id="{14647BCB-2845-47B5-AC81-E1D5089519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31" y="2602"/>
                <a:ext cx="117" cy="1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P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9" name="Rectangle 70">
                <a:extLst>
                  <a:ext uri="{FF2B5EF4-FFF2-40B4-BE49-F238E27FC236}">
                    <a16:creationId xmlns:a16="http://schemas.microsoft.com/office/drawing/2014/main" id="{39FCF0F0-AEB5-415D-AA53-DF1E257A91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88" y="2602"/>
                <a:ext cx="228" cy="1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130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pic>
            <p:nvPicPr>
              <p:cNvPr id="1095" name="Picture 71">
                <a:extLst>
                  <a:ext uri="{FF2B5EF4-FFF2-40B4-BE49-F238E27FC236}">
                    <a16:creationId xmlns:a16="http://schemas.microsoft.com/office/drawing/2014/main" id="{49E820B3-997A-4591-980F-5E379E953B5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92" y="1812"/>
                <a:ext cx="292" cy="2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96" name="Picture 72">
                <a:extLst>
                  <a:ext uri="{FF2B5EF4-FFF2-40B4-BE49-F238E27FC236}">
                    <a16:creationId xmlns:a16="http://schemas.microsoft.com/office/drawing/2014/main" id="{A304E522-ECA0-493D-BA07-C59C5CC467A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92" y="1812"/>
                <a:ext cx="292" cy="2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97" name="Picture 73">
                <a:extLst>
                  <a:ext uri="{FF2B5EF4-FFF2-40B4-BE49-F238E27FC236}">
                    <a16:creationId xmlns:a16="http://schemas.microsoft.com/office/drawing/2014/main" id="{57F89B20-0C4B-4E7C-9A1B-AF6845A41DB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92" y="1812"/>
                <a:ext cx="292" cy="2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0" name="Freeform 74">
                <a:extLst>
                  <a:ext uri="{FF2B5EF4-FFF2-40B4-BE49-F238E27FC236}">
                    <a16:creationId xmlns:a16="http://schemas.microsoft.com/office/drawing/2014/main" id="{B2A9F22B-72ED-42C6-BD06-CA70DFCBE6E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94" y="1816"/>
                <a:ext cx="287" cy="286"/>
              </a:xfrm>
              <a:custGeom>
                <a:avLst/>
                <a:gdLst>
                  <a:gd name="T0" fmla="*/ 0 w 864"/>
                  <a:gd name="T1" fmla="*/ 108 h 864"/>
                  <a:gd name="T2" fmla="*/ 0 w 864"/>
                  <a:gd name="T3" fmla="*/ 756 h 864"/>
                  <a:gd name="T4" fmla="*/ 432 w 864"/>
                  <a:gd name="T5" fmla="*/ 864 h 864"/>
                  <a:gd name="T6" fmla="*/ 864 w 864"/>
                  <a:gd name="T7" fmla="*/ 756 h 864"/>
                  <a:gd name="T8" fmla="*/ 864 w 864"/>
                  <a:gd name="T9" fmla="*/ 108 h 864"/>
                  <a:gd name="T10" fmla="*/ 432 w 864"/>
                  <a:gd name="T11" fmla="*/ 0 h 864"/>
                  <a:gd name="T12" fmla="*/ 0 w 864"/>
                  <a:gd name="T13" fmla="*/ 108 h 864"/>
                  <a:gd name="T14" fmla="*/ 0 w 864"/>
                  <a:gd name="T15" fmla="*/ 108 h 864"/>
                  <a:gd name="T16" fmla="*/ 432 w 864"/>
                  <a:gd name="T17" fmla="*/ 216 h 864"/>
                  <a:gd name="T18" fmla="*/ 864 w 864"/>
                  <a:gd name="T19" fmla="*/ 108 h 8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64" h="864">
                    <a:moveTo>
                      <a:pt x="0" y="108"/>
                    </a:moveTo>
                    <a:lnTo>
                      <a:pt x="0" y="756"/>
                    </a:lnTo>
                    <a:cubicBezTo>
                      <a:pt x="0" y="815"/>
                      <a:pt x="193" y="864"/>
                      <a:pt x="432" y="864"/>
                    </a:cubicBezTo>
                    <a:cubicBezTo>
                      <a:pt x="671" y="864"/>
                      <a:pt x="864" y="815"/>
                      <a:pt x="864" y="756"/>
                    </a:cubicBezTo>
                    <a:lnTo>
                      <a:pt x="864" y="108"/>
                    </a:lnTo>
                    <a:cubicBezTo>
                      <a:pt x="864" y="48"/>
                      <a:pt x="671" y="0"/>
                      <a:pt x="432" y="0"/>
                    </a:cubicBezTo>
                    <a:cubicBezTo>
                      <a:pt x="193" y="0"/>
                      <a:pt x="0" y="48"/>
                      <a:pt x="0" y="108"/>
                    </a:cubicBezTo>
                    <a:close/>
                    <a:moveTo>
                      <a:pt x="0" y="108"/>
                    </a:moveTo>
                    <a:cubicBezTo>
                      <a:pt x="0" y="167"/>
                      <a:pt x="193" y="216"/>
                      <a:pt x="432" y="216"/>
                    </a:cubicBezTo>
                    <a:cubicBezTo>
                      <a:pt x="671" y="216"/>
                      <a:pt x="864" y="167"/>
                      <a:pt x="864" y="108"/>
                    </a:cubicBezTo>
                  </a:path>
                </a:pathLst>
              </a:custGeom>
              <a:noFill/>
              <a:ln w="12700" cap="rnd">
                <a:solidFill>
                  <a:srgbClr val="40404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Rectangle 75">
                <a:extLst>
                  <a:ext uri="{FF2B5EF4-FFF2-40B4-BE49-F238E27FC236}">
                    <a16:creationId xmlns:a16="http://schemas.microsoft.com/office/drawing/2014/main" id="{34167ABE-9769-4F00-B743-4015D7D498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31" y="1910"/>
                <a:ext cx="117" cy="1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P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2" name="Rectangle 76">
                <a:extLst>
                  <a:ext uri="{FF2B5EF4-FFF2-40B4-BE49-F238E27FC236}">
                    <a16:creationId xmlns:a16="http://schemas.microsoft.com/office/drawing/2014/main" id="{57D08A3F-0953-4031-8696-A7A172A94C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88" y="1910"/>
                <a:ext cx="228" cy="1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100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pic>
            <p:nvPicPr>
              <p:cNvPr id="1101" name="Picture 77">
                <a:extLst>
                  <a:ext uri="{FF2B5EF4-FFF2-40B4-BE49-F238E27FC236}">
                    <a16:creationId xmlns:a16="http://schemas.microsoft.com/office/drawing/2014/main" id="{8D394327-65B7-4777-972F-50D6326F91D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92" y="2984"/>
                <a:ext cx="292" cy="2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02" name="Picture 78">
                <a:extLst>
                  <a:ext uri="{FF2B5EF4-FFF2-40B4-BE49-F238E27FC236}">
                    <a16:creationId xmlns:a16="http://schemas.microsoft.com/office/drawing/2014/main" id="{1055CF3F-5E4A-4D00-9A8F-4BFEBB90B2D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92" y="2984"/>
                <a:ext cx="292" cy="2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03" name="Picture 79">
                <a:extLst>
                  <a:ext uri="{FF2B5EF4-FFF2-40B4-BE49-F238E27FC236}">
                    <a16:creationId xmlns:a16="http://schemas.microsoft.com/office/drawing/2014/main" id="{13BD6EEC-FF6A-46CF-8505-4DB82095969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92" y="2984"/>
                <a:ext cx="292" cy="2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3" name="Freeform 80">
                <a:extLst>
                  <a:ext uri="{FF2B5EF4-FFF2-40B4-BE49-F238E27FC236}">
                    <a16:creationId xmlns:a16="http://schemas.microsoft.com/office/drawing/2014/main" id="{8FAC4CF3-2885-411E-AD8F-C02C8E24FF4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94" y="2985"/>
                <a:ext cx="287" cy="286"/>
              </a:xfrm>
              <a:custGeom>
                <a:avLst/>
                <a:gdLst>
                  <a:gd name="T0" fmla="*/ 0 w 864"/>
                  <a:gd name="T1" fmla="*/ 108 h 864"/>
                  <a:gd name="T2" fmla="*/ 0 w 864"/>
                  <a:gd name="T3" fmla="*/ 756 h 864"/>
                  <a:gd name="T4" fmla="*/ 432 w 864"/>
                  <a:gd name="T5" fmla="*/ 864 h 864"/>
                  <a:gd name="T6" fmla="*/ 864 w 864"/>
                  <a:gd name="T7" fmla="*/ 756 h 864"/>
                  <a:gd name="T8" fmla="*/ 864 w 864"/>
                  <a:gd name="T9" fmla="*/ 108 h 864"/>
                  <a:gd name="T10" fmla="*/ 432 w 864"/>
                  <a:gd name="T11" fmla="*/ 0 h 864"/>
                  <a:gd name="T12" fmla="*/ 0 w 864"/>
                  <a:gd name="T13" fmla="*/ 108 h 864"/>
                  <a:gd name="T14" fmla="*/ 0 w 864"/>
                  <a:gd name="T15" fmla="*/ 108 h 864"/>
                  <a:gd name="T16" fmla="*/ 432 w 864"/>
                  <a:gd name="T17" fmla="*/ 216 h 864"/>
                  <a:gd name="T18" fmla="*/ 864 w 864"/>
                  <a:gd name="T19" fmla="*/ 108 h 8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64" h="864">
                    <a:moveTo>
                      <a:pt x="0" y="108"/>
                    </a:moveTo>
                    <a:lnTo>
                      <a:pt x="0" y="756"/>
                    </a:lnTo>
                    <a:cubicBezTo>
                      <a:pt x="0" y="815"/>
                      <a:pt x="193" y="864"/>
                      <a:pt x="432" y="864"/>
                    </a:cubicBezTo>
                    <a:cubicBezTo>
                      <a:pt x="671" y="864"/>
                      <a:pt x="864" y="815"/>
                      <a:pt x="864" y="756"/>
                    </a:cubicBezTo>
                    <a:lnTo>
                      <a:pt x="864" y="108"/>
                    </a:lnTo>
                    <a:cubicBezTo>
                      <a:pt x="864" y="48"/>
                      <a:pt x="671" y="0"/>
                      <a:pt x="432" y="0"/>
                    </a:cubicBezTo>
                    <a:cubicBezTo>
                      <a:pt x="193" y="0"/>
                      <a:pt x="0" y="48"/>
                      <a:pt x="0" y="108"/>
                    </a:cubicBezTo>
                    <a:close/>
                    <a:moveTo>
                      <a:pt x="0" y="108"/>
                    </a:moveTo>
                    <a:cubicBezTo>
                      <a:pt x="0" y="167"/>
                      <a:pt x="193" y="216"/>
                      <a:pt x="432" y="216"/>
                    </a:cubicBezTo>
                    <a:cubicBezTo>
                      <a:pt x="671" y="216"/>
                      <a:pt x="864" y="167"/>
                      <a:pt x="864" y="108"/>
                    </a:cubicBezTo>
                  </a:path>
                </a:pathLst>
              </a:custGeom>
              <a:noFill/>
              <a:ln w="12700" cap="rnd">
                <a:solidFill>
                  <a:srgbClr val="40404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Rectangle 81">
                <a:extLst>
                  <a:ext uri="{FF2B5EF4-FFF2-40B4-BE49-F238E27FC236}">
                    <a16:creationId xmlns:a16="http://schemas.microsoft.com/office/drawing/2014/main" id="{F12DB11F-2830-4629-A2D2-001F238749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31" y="3079"/>
                <a:ext cx="117" cy="1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P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5" name="Rectangle 82">
                <a:extLst>
                  <a:ext uri="{FF2B5EF4-FFF2-40B4-BE49-F238E27FC236}">
                    <a16:creationId xmlns:a16="http://schemas.microsoft.com/office/drawing/2014/main" id="{CDA2691E-041E-4743-8854-D3F2CB6257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88" y="3079"/>
                <a:ext cx="228" cy="1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150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pic>
            <p:nvPicPr>
              <p:cNvPr id="1107" name="Picture 83">
                <a:extLst>
                  <a:ext uri="{FF2B5EF4-FFF2-40B4-BE49-F238E27FC236}">
                    <a16:creationId xmlns:a16="http://schemas.microsoft.com/office/drawing/2014/main" id="{44C511E4-F48E-4D3C-BD9A-0679FB0BA31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92" y="2746"/>
                <a:ext cx="292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08" name="Picture 84">
                <a:extLst>
                  <a:ext uri="{FF2B5EF4-FFF2-40B4-BE49-F238E27FC236}">
                    <a16:creationId xmlns:a16="http://schemas.microsoft.com/office/drawing/2014/main" id="{F264696B-788B-4AB2-A94A-9D911E6E41E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92" y="2746"/>
                <a:ext cx="292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09" name="Picture 85">
                <a:extLst>
                  <a:ext uri="{FF2B5EF4-FFF2-40B4-BE49-F238E27FC236}">
                    <a16:creationId xmlns:a16="http://schemas.microsoft.com/office/drawing/2014/main" id="{9CB12935-9BA6-47F0-BD1A-195B5F4A725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92" y="2746"/>
                <a:ext cx="292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6" name="Freeform 86">
                <a:extLst>
                  <a:ext uri="{FF2B5EF4-FFF2-40B4-BE49-F238E27FC236}">
                    <a16:creationId xmlns:a16="http://schemas.microsoft.com/office/drawing/2014/main" id="{0AABA161-607D-404A-9C84-63ED9B7A0F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94" y="2746"/>
                <a:ext cx="287" cy="287"/>
              </a:xfrm>
              <a:custGeom>
                <a:avLst/>
                <a:gdLst>
                  <a:gd name="T0" fmla="*/ 0 w 864"/>
                  <a:gd name="T1" fmla="*/ 108 h 864"/>
                  <a:gd name="T2" fmla="*/ 0 w 864"/>
                  <a:gd name="T3" fmla="*/ 756 h 864"/>
                  <a:gd name="T4" fmla="*/ 432 w 864"/>
                  <a:gd name="T5" fmla="*/ 864 h 864"/>
                  <a:gd name="T6" fmla="*/ 864 w 864"/>
                  <a:gd name="T7" fmla="*/ 756 h 864"/>
                  <a:gd name="T8" fmla="*/ 864 w 864"/>
                  <a:gd name="T9" fmla="*/ 108 h 864"/>
                  <a:gd name="T10" fmla="*/ 432 w 864"/>
                  <a:gd name="T11" fmla="*/ 0 h 864"/>
                  <a:gd name="T12" fmla="*/ 0 w 864"/>
                  <a:gd name="T13" fmla="*/ 108 h 864"/>
                  <a:gd name="T14" fmla="*/ 0 w 864"/>
                  <a:gd name="T15" fmla="*/ 108 h 864"/>
                  <a:gd name="T16" fmla="*/ 432 w 864"/>
                  <a:gd name="T17" fmla="*/ 216 h 864"/>
                  <a:gd name="T18" fmla="*/ 864 w 864"/>
                  <a:gd name="T19" fmla="*/ 108 h 8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64" h="864">
                    <a:moveTo>
                      <a:pt x="0" y="108"/>
                    </a:moveTo>
                    <a:lnTo>
                      <a:pt x="0" y="756"/>
                    </a:lnTo>
                    <a:cubicBezTo>
                      <a:pt x="0" y="815"/>
                      <a:pt x="193" y="864"/>
                      <a:pt x="432" y="864"/>
                    </a:cubicBezTo>
                    <a:cubicBezTo>
                      <a:pt x="671" y="864"/>
                      <a:pt x="864" y="815"/>
                      <a:pt x="864" y="756"/>
                    </a:cubicBezTo>
                    <a:lnTo>
                      <a:pt x="864" y="108"/>
                    </a:lnTo>
                    <a:cubicBezTo>
                      <a:pt x="864" y="48"/>
                      <a:pt x="671" y="0"/>
                      <a:pt x="432" y="0"/>
                    </a:cubicBezTo>
                    <a:cubicBezTo>
                      <a:pt x="193" y="0"/>
                      <a:pt x="0" y="48"/>
                      <a:pt x="0" y="108"/>
                    </a:cubicBezTo>
                    <a:close/>
                    <a:moveTo>
                      <a:pt x="0" y="108"/>
                    </a:moveTo>
                    <a:cubicBezTo>
                      <a:pt x="0" y="167"/>
                      <a:pt x="193" y="216"/>
                      <a:pt x="432" y="216"/>
                    </a:cubicBezTo>
                    <a:cubicBezTo>
                      <a:pt x="671" y="216"/>
                      <a:pt x="864" y="167"/>
                      <a:pt x="864" y="108"/>
                    </a:cubicBezTo>
                  </a:path>
                </a:pathLst>
              </a:custGeom>
              <a:noFill/>
              <a:ln w="12700" cap="rnd">
                <a:solidFill>
                  <a:srgbClr val="40404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Rectangle 87">
                <a:extLst>
                  <a:ext uri="{FF2B5EF4-FFF2-40B4-BE49-F238E27FC236}">
                    <a16:creationId xmlns:a16="http://schemas.microsoft.com/office/drawing/2014/main" id="{A64C9E0C-3A73-4389-B842-32E80488A1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31" y="2840"/>
                <a:ext cx="117" cy="1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P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8" name="Rectangle 88">
                <a:extLst>
                  <a:ext uri="{FF2B5EF4-FFF2-40B4-BE49-F238E27FC236}">
                    <a16:creationId xmlns:a16="http://schemas.microsoft.com/office/drawing/2014/main" id="{77C03E7C-3192-4515-A03B-F39D9C2A2B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88" y="2840"/>
                <a:ext cx="228" cy="1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140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pic>
            <p:nvPicPr>
              <p:cNvPr id="1113" name="Picture 89">
                <a:extLst>
                  <a:ext uri="{FF2B5EF4-FFF2-40B4-BE49-F238E27FC236}">
                    <a16:creationId xmlns:a16="http://schemas.microsoft.com/office/drawing/2014/main" id="{882C8C33-79E4-42F7-BB81-ECE1436DDD8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52" y="2767"/>
                <a:ext cx="292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14" name="Picture 90">
                <a:extLst>
                  <a:ext uri="{FF2B5EF4-FFF2-40B4-BE49-F238E27FC236}">
                    <a16:creationId xmlns:a16="http://schemas.microsoft.com/office/drawing/2014/main" id="{916EF716-4C50-47D3-A50C-B1679363731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52" y="2767"/>
                <a:ext cx="292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15" name="Picture 91">
                <a:extLst>
                  <a:ext uri="{FF2B5EF4-FFF2-40B4-BE49-F238E27FC236}">
                    <a16:creationId xmlns:a16="http://schemas.microsoft.com/office/drawing/2014/main" id="{B56D5508-2450-4114-BB9F-999FD19DFD4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52" y="2767"/>
                <a:ext cx="292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9" name="Freeform 92">
                <a:extLst>
                  <a:ext uri="{FF2B5EF4-FFF2-40B4-BE49-F238E27FC236}">
                    <a16:creationId xmlns:a16="http://schemas.microsoft.com/office/drawing/2014/main" id="{50980FF3-8747-461C-9B1C-3C61FA69268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854" y="2771"/>
                <a:ext cx="287" cy="287"/>
              </a:xfrm>
              <a:custGeom>
                <a:avLst/>
                <a:gdLst>
                  <a:gd name="T0" fmla="*/ 0 w 864"/>
                  <a:gd name="T1" fmla="*/ 108 h 864"/>
                  <a:gd name="T2" fmla="*/ 0 w 864"/>
                  <a:gd name="T3" fmla="*/ 756 h 864"/>
                  <a:gd name="T4" fmla="*/ 432 w 864"/>
                  <a:gd name="T5" fmla="*/ 864 h 864"/>
                  <a:gd name="T6" fmla="*/ 864 w 864"/>
                  <a:gd name="T7" fmla="*/ 756 h 864"/>
                  <a:gd name="T8" fmla="*/ 864 w 864"/>
                  <a:gd name="T9" fmla="*/ 108 h 864"/>
                  <a:gd name="T10" fmla="*/ 432 w 864"/>
                  <a:gd name="T11" fmla="*/ 0 h 864"/>
                  <a:gd name="T12" fmla="*/ 0 w 864"/>
                  <a:gd name="T13" fmla="*/ 108 h 864"/>
                  <a:gd name="T14" fmla="*/ 0 w 864"/>
                  <a:gd name="T15" fmla="*/ 108 h 864"/>
                  <a:gd name="T16" fmla="*/ 432 w 864"/>
                  <a:gd name="T17" fmla="*/ 216 h 864"/>
                  <a:gd name="T18" fmla="*/ 864 w 864"/>
                  <a:gd name="T19" fmla="*/ 108 h 8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64" h="864">
                    <a:moveTo>
                      <a:pt x="0" y="108"/>
                    </a:moveTo>
                    <a:lnTo>
                      <a:pt x="0" y="756"/>
                    </a:lnTo>
                    <a:cubicBezTo>
                      <a:pt x="0" y="816"/>
                      <a:pt x="193" y="864"/>
                      <a:pt x="432" y="864"/>
                    </a:cubicBezTo>
                    <a:cubicBezTo>
                      <a:pt x="671" y="864"/>
                      <a:pt x="864" y="816"/>
                      <a:pt x="864" y="756"/>
                    </a:cubicBezTo>
                    <a:lnTo>
                      <a:pt x="864" y="108"/>
                    </a:lnTo>
                    <a:cubicBezTo>
                      <a:pt x="864" y="49"/>
                      <a:pt x="671" y="0"/>
                      <a:pt x="432" y="0"/>
                    </a:cubicBezTo>
                    <a:cubicBezTo>
                      <a:pt x="193" y="0"/>
                      <a:pt x="0" y="49"/>
                      <a:pt x="0" y="108"/>
                    </a:cubicBezTo>
                    <a:close/>
                    <a:moveTo>
                      <a:pt x="0" y="108"/>
                    </a:moveTo>
                    <a:cubicBezTo>
                      <a:pt x="0" y="168"/>
                      <a:pt x="193" y="216"/>
                      <a:pt x="432" y="216"/>
                    </a:cubicBezTo>
                    <a:cubicBezTo>
                      <a:pt x="671" y="216"/>
                      <a:pt x="864" y="168"/>
                      <a:pt x="864" y="108"/>
                    </a:cubicBezTo>
                  </a:path>
                </a:pathLst>
              </a:custGeom>
              <a:noFill/>
              <a:ln w="12700" cap="rnd">
                <a:solidFill>
                  <a:srgbClr val="40404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Rectangle 93">
                <a:extLst>
                  <a:ext uri="{FF2B5EF4-FFF2-40B4-BE49-F238E27FC236}">
                    <a16:creationId xmlns:a16="http://schemas.microsoft.com/office/drawing/2014/main" id="{B3CACCCB-CB6B-45E9-984C-B9C6855293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91" y="2866"/>
                <a:ext cx="117" cy="1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P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1" name="Rectangle 94">
                <a:extLst>
                  <a:ext uri="{FF2B5EF4-FFF2-40B4-BE49-F238E27FC236}">
                    <a16:creationId xmlns:a16="http://schemas.microsoft.com/office/drawing/2014/main" id="{04C3CEBD-C589-4820-AC5D-85D5E10886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7" y="2866"/>
                <a:ext cx="229" cy="1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300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pic>
            <p:nvPicPr>
              <p:cNvPr id="1119" name="Picture 95">
                <a:extLst>
                  <a:ext uri="{FF2B5EF4-FFF2-40B4-BE49-F238E27FC236}">
                    <a16:creationId xmlns:a16="http://schemas.microsoft.com/office/drawing/2014/main" id="{8D0ACA5B-7944-495B-9001-9D899C23413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79" y="2661"/>
                <a:ext cx="292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20" name="Picture 96">
                <a:extLst>
                  <a:ext uri="{FF2B5EF4-FFF2-40B4-BE49-F238E27FC236}">
                    <a16:creationId xmlns:a16="http://schemas.microsoft.com/office/drawing/2014/main" id="{A212104B-E0A0-4073-BA48-7CD098B889B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79" y="2661"/>
                <a:ext cx="292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21" name="Picture 97">
                <a:extLst>
                  <a:ext uri="{FF2B5EF4-FFF2-40B4-BE49-F238E27FC236}">
                    <a16:creationId xmlns:a16="http://schemas.microsoft.com/office/drawing/2014/main" id="{7FEEFE2D-AD1B-4416-936F-23D886D3152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79" y="2661"/>
                <a:ext cx="292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2" name="Freeform 98">
                <a:extLst>
                  <a:ext uri="{FF2B5EF4-FFF2-40B4-BE49-F238E27FC236}">
                    <a16:creationId xmlns:a16="http://schemas.microsoft.com/office/drawing/2014/main" id="{5286D99B-B272-4DB7-913F-4C03A3AAE79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281" y="2663"/>
                <a:ext cx="287" cy="286"/>
              </a:xfrm>
              <a:custGeom>
                <a:avLst/>
                <a:gdLst>
                  <a:gd name="T0" fmla="*/ 0 w 864"/>
                  <a:gd name="T1" fmla="*/ 108 h 864"/>
                  <a:gd name="T2" fmla="*/ 0 w 864"/>
                  <a:gd name="T3" fmla="*/ 756 h 864"/>
                  <a:gd name="T4" fmla="*/ 432 w 864"/>
                  <a:gd name="T5" fmla="*/ 864 h 864"/>
                  <a:gd name="T6" fmla="*/ 864 w 864"/>
                  <a:gd name="T7" fmla="*/ 756 h 864"/>
                  <a:gd name="T8" fmla="*/ 864 w 864"/>
                  <a:gd name="T9" fmla="*/ 108 h 864"/>
                  <a:gd name="T10" fmla="*/ 432 w 864"/>
                  <a:gd name="T11" fmla="*/ 0 h 864"/>
                  <a:gd name="T12" fmla="*/ 0 w 864"/>
                  <a:gd name="T13" fmla="*/ 108 h 864"/>
                  <a:gd name="T14" fmla="*/ 0 w 864"/>
                  <a:gd name="T15" fmla="*/ 108 h 864"/>
                  <a:gd name="T16" fmla="*/ 432 w 864"/>
                  <a:gd name="T17" fmla="*/ 216 h 864"/>
                  <a:gd name="T18" fmla="*/ 864 w 864"/>
                  <a:gd name="T19" fmla="*/ 108 h 8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64" h="864">
                    <a:moveTo>
                      <a:pt x="0" y="108"/>
                    </a:moveTo>
                    <a:lnTo>
                      <a:pt x="0" y="756"/>
                    </a:lnTo>
                    <a:cubicBezTo>
                      <a:pt x="0" y="815"/>
                      <a:pt x="193" y="864"/>
                      <a:pt x="432" y="864"/>
                    </a:cubicBezTo>
                    <a:cubicBezTo>
                      <a:pt x="671" y="864"/>
                      <a:pt x="864" y="815"/>
                      <a:pt x="864" y="756"/>
                    </a:cubicBezTo>
                    <a:lnTo>
                      <a:pt x="864" y="108"/>
                    </a:lnTo>
                    <a:cubicBezTo>
                      <a:pt x="864" y="48"/>
                      <a:pt x="671" y="0"/>
                      <a:pt x="432" y="0"/>
                    </a:cubicBezTo>
                    <a:cubicBezTo>
                      <a:pt x="193" y="0"/>
                      <a:pt x="0" y="48"/>
                      <a:pt x="0" y="108"/>
                    </a:cubicBezTo>
                    <a:close/>
                    <a:moveTo>
                      <a:pt x="0" y="108"/>
                    </a:moveTo>
                    <a:cubicBezTo>
                      <a:pt x="0" y="167"/>
                      <a:pt x="193" y="216"/>
                      <a:pt x="432" y="216"/>
                    </a:cubicBezTo>
                    <a:cubicBezTo>
                      <a:pt x="671" y="216"/>
                      <a:pt x="864" y="167"/>
                      <a:pt x="864" y="108"/>
                    </a:cubicBezTo>
                  </a:path>
                </a:pathLst>
              </a:custGeom>
              <a:noFill/>
              <a:ln w="12700" cap="rnd">
                <a:solidFill>
                  <a:srgbClr val="40404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Rectangle 99">
                <a:extLst>
                  <a:ext uri="{FF2B5EF4-FFF2-40B4-BE49-F238E27FC236}">
                    <a16:creationId xmlns:a16="http://schemas.microsoft.com/office/drawing/2014/main" id="{0E231DA0-F6BC-482B-9974-B04B281F56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18" y="2757"/>
                <a:ext cx="117" cy="1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P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24" name="Rectangle 100">
                <a:extLst>
                  <a:ext uri="{FF2B5EF4-FFF2-40B4-BE49-F238E27FC236}">
                    <a16:creationId xmlns:a16="http://schemas.microsoft.com/office/drawing/2014/main" id="{74CE61EE-30B1-48EC-8B15-6C3A9CC1A1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74" y="2757"/>
                <a:ext cx="228" cy="1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200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pic>
            <p:nvPicPr>
              <p:cNvPr id="1125" name="Picture 101">
                <a:extLst>
                  <a:ext uri="{FF2B5EF4-FFF2-40B4-BE49-F238E27FC236}">
                    <a16:creationId xmlns:a16="http://schemas.microsoft.com/office/drawing/2014/main" id="{96CB8F7F-AC24-4079-BCD4-1FD677EF3C4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92" y="3196"/>
                <a:ext cx="292" cy="2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26" name="Picture 102">
                <a:extLst>
                  <a:ext uri="{FF2B5EF4-FFF2-40B4-BE49-F238E27FC236}">
                    <a16:creationId xmlns:a16="http://schemas.microsoft.com/office/drawing/2014/main" id="{EDA371C8-0B03-44E1-863C-FDC190AAFF5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92" y="3196"/>
                <a:ext cx="292" cy="2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27" name="Picture 103">
                <a:extLst>
                  <a:ext uri="{FF2B5EF4-FFF2-40B4-BE49-F238E27FC236}">
                    <a16:creationId xmlns:a16="http://schemas.microsoft.com/office/drawing/2014/main" id="{A0D91AFB-8EA3-480A-ABAA-5E7529348BE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92" y="3196"/>
                <a:ext cx="292" cy="2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25" name="Freeform 104">
                <a:extLst>
                  <a:ext uri="{FF2B5EF4-FFF2-40B4-BE49-F238E27FC236}">
                    <a16:creationId xmlns:a16="http://schemas.microsoft.com/office/drawing/2014/main" id="{80161699-26D9-4FBA-A236-7763AB05981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94" y="3201"/>
                <a:ext cx="287" cy="286"/>
              </a:xfrm>
              <a:custGeom>
                <a:avLst/>
                <a:gdLst>
                  <a:gd name="T0" fmla="*/ 0 w 864"/>
                  <a:gd name="T1" fmla="*/ 108 h 864"/>
                  <a:gd name="T2" fmla="*/ 0 w 864"/>
                  <a:gd name="T3" fmla="*/ 756 h 864"/>
                  <a:gd name="T4" fmla="*/ 432 w 864"/>
                  <a:gd name="T5" fmla="*/ 864 h 864"/>
                  <a:gd name="T6" fmla="*/ 864 w 864"/>
                  <a:gd name="T7" fmla="*/ 756 h 864"/>
                  <a:gd name="T8" fmla="*/ 864 w 864"/>
                  <a:gd name="T9" fmla="*/ 108 h 864"/>
                  <a:gd name="T10" fmla="*/ 432 w 864"/>
                  <a:gd name="T11" fmla="*/ 0 h 864"/>
                  <a:gd name="T12" fmla="*/ 0 w 864"/>
                  <a:gd name="T13" fmla="*/ 108 h 864"/>
                  <a:gd name="T14" fmla="*/ 0 w 864"/>
                  <a:gd name="T15" fmla="*/ 108 h 864"/>
                  <a:gd name="T16" fmla="*/ 432 w 864"/>
                  <a:gd name="T17" fmla="*/ 216 h 864"/>
                  <a:gd name="T18" fmla="*/ 864 w 864"/>
                  <a:gd name="T19" fmla="*/ 108 h 8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64" h="864">
                    <a:moveTo>
                      <a:pt x="0" y="108"/>
                    </a:moveTo>
                    <a:lnTo>
                      <a:pt x="0" y="756"/>
                    </a:lnTo>
                    <a:cubicBezTo>
                      <a:pt x="0" y="816"/>
                      <a:pt x="193" y="864"/>
                      <a:pt x="432" y="864"/>
                    </a:cubicBezTo>
                    <a:cubicBezTo>
                      <a:pt x="671" y="864"/>
                      <a:pt x="864" y="816"/>
                      <a:pt x="864" y="756"/>
                    </a:cubicBezTo>
                    <a:lnTo>
                      <a:pt x="864" y="108"/>
                    </a:lnTo>
                    <a:cubicBezTo>
                      <a:pt x="864" y="49"/>
                      <a:pt x="671" y="0"/>
                      <a:pt x="432" y="0"/>
                    </a:cubicBezTo>
                    <a:cubicBezTo>
                      <a:pt x="193" y="0"/>
                      <a:pt x="0" y="49"/>
                      <a:pt x="0" y="108"/>
                    </a:cubicBezTo>
                    <a:close/>
                    <a:moveTo>
                      <a:pt x="0" y="108"/>
                    </a:moveTo>
                    <a:cubicBezTo>
                      <a:pt x="0" y="168"/>
                      <a:pt x="193" y="216"/>
                      <a:pt x="432" y="216"/>
                    </a:cubicBezTo>
                    <a:cubicBezTo>
                      <a:pt x="671" y="216"/>
                      <a:pt x="864" y="168"/>
                      <a:pt x="864" y="108"/>
                    </a:cubicBezTo>
                  </a:path>
                </a:pathLst>
              </a:custGeom>
              <a:noFill/>
              <a:ln w="12700" cap="rnd">
                <a:solidFill>
                  <a:srgbClr val="40404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6" name="Rectangle 105">
                <a:extLst>
                  <a:ext uri="{FF2B5EF4-FFF2-40B4-BE49-F238E27FC236}">
                    <a16:creationId xmlns:a16="http://schemas.microsoft.com/office/drawing/2014/main" id="{E520F9DF-14CA-493D-8609-CEABBBC969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31" y="3297"/>
                <a:ext cx="117" cy="1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P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27" name="Rectangle 106">
                <a:extLst>
                  <a:ext uri="{FF2B5EF4-FFF2-40B4-BE49-F238E27FC236}">
                    <a16:creationId xmlns:a16="http://schemas.microsoft.com/office/drawing/2014/main" id="{F831512D-1CE3-4481-A8FA-A48701944A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88" y="3297"/>
                <a:ext cx="228" cy="1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160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pic>
            <p:nvPicPr>
              <p:cNvPr id="1131" name="Picture 107">
                <a:extLst>
                  <a:ext uri="{FF2B5EF4-FFF2-40B4-BE49-F238E27FC236}">
                    <a16:creationId xmlns:a16="http://schemas.microsoft.com/office/drawing/2014/main" id="{3D9C7FD5-24B0-4DB2-88A8-B088345F486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79" y="2157"/>
                <a:ext cx="292" cy="2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32" name="Picture 108">
                <a:extLst>
                  <a:ext uri="{FF2B5EF4-FFF2-40B4-BE49-F238E27FC236}">
                    <a16:creationId xmlns:a16="http://schemas.microsoft.com/office/drawing/2014/main" id="{8ECD5D91-AAC4-4EBE-9235-E02A236719A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79" y="2157"/>
                <a:ext cx="292" cy="2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33" name="Picture 109">
                <a:extLst>
                  <a:ext uri="{FF2B5EF4-FFF2-40B4-BE49-F238E27FC236}">
                    <a16:creationId xmlns:a16="http://schemas.microsoft.com/office/drawing/2014/main" id="{D0D68D36-76A2-495E-8084-E0724DF9D58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79" y="2157"/>
                <a:ext cx="292" cy="2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28" name="Freeform 110">
                <a:extLst>
                  <a:ext uri="{FF2B5EF4-FFF2-40B4-BE49-F238E27FC236}">
                    <a16:creationId xmlns:a16="http://schemas.microsoft.com/office/drawing/2014/main" id="{B234F56C-E00D-4A86-ACD7-E52FC4AA6DF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281" y="2162"/>
                <a:ext cx="287" cy="286"/>
              </a:xfrm>
              <a:custGeom>
                <a:avLst/>
                <a:gdLst>
                  <a:gd name="T0" fmla="*/ 0 w 864"/>
                  <a:gd name="T1" fmla="*/ 108 h 864"/>
                  <a:gd name="T2" fmla="*/ 0 w 864"/>
                  <a:gd name="T3" fmla="*/ 756 h 864"/>
                  <a:gd name="T4" fmla="*/ 432 w 864"/>
                  <a:gd name="T5" fmla="*/ 864 h 864"/>
                  <a:gd name="T6" fmla="*/ 864 w 864"/>
                  <a:gd name="T7" fmla="*/ 756 h 864"/>
                  <a:gd name="T8" fmla="*/ 864 w 864"/>
                  <a:gd name="T9" fmla="*/ 108 h 864"/>
                  <a:gd name="T10" fmla="*/ 432 w 864"/>
                  <a:gd name="T11" fmla="*/ 0 h 864"/>
                  <a:gd name="T12" fmla="*/ 0 w 864"/>
                  <a:gd name="T13" fmla="*/ 108 h 864"/>
                  <a:gd name="T14" fmla="*/ 0 w 864"/>
                  <a:gd name="T15" fmla="*/ 108 h 864"/>
                  <a:gd name="T16" fmla="*/ 432 w 864"/>
                  <a:gd name="T17" fmla="*/ 216 h 864"/>
                  <a:gd name="T18" fmla="*/ 864 w 864"/>
                  <a:gd name="T19" fmla="*/ 108 h 8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64" h="864">
                    <a:moveTo>
                      <a:pt x="0" y="108"/>
                    </a:moveTo>
                    <a:lnTo>
                      <a:pt x="0" y="756"/>
                    </a:lnTo>
                    <a:cubicBezTo>
                      <a:pt x="0" y="815"/>
                      <a:pt x="193" y="864"/>
                      <a:pt x="432" y="864"/>
                    </a:cubicBezTo>
                    <a:cubicBezTo>
                      <a:pt x="671" y="864"/>
                      <a:pt x="864" y="815"/>
                      <a:pt x="864" y="756"/>
                    </a:cubicBezTo>
                    <a:lnTo>
                      <a:pt x="864" y="108"/>
                    </a:lnTo>
                    <a:cubicBezTo>
                      <a:pt x="864" y="48"/>
                      <a:pt x="671" y="0"/>
                      <a:pt x="432" y="0"/>
                    </a:cubicBezTo>
                    <a:cubicBezTo>
                      <a:pt x="193" y="0"/>
                      <a:pt x="0" y="48"/>
                      <a:pt x="0" y="108"/>
                    </a:cubicBezTo>
                    <a:close/>
                    <a:moveTo>
                      <a:pt x="0" y="108"/>
                    </a:moveTo>
                    <a:cubicBezTo>
                      <a:pt x="0" y="167"/>
                      <a:pt x="193" y="216"/>
                      <a:pt x="432" y="216"/>
                    </a:cubicBezTo>
                    <a:cubicBezTo>
                      <a:pt x="671" y="216"/>
                      <a:pt x="864" y="167"/>
                      <a:pt x="864" y="108"/>
                    </a:cubicBezTo>
                  </a:path>
                </a:pathLst>
              </a:custGeom>
              <a:noFill/>
              <a:ln w="12700" cap="rnd">
                <a:solidFill>
                  <a:srgbClr val="40404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2" name="Rectangle 111">
                <a:extLst>
                  <a:ext uri="{FF2B5EF4-FFF2-40B4-BE49-F238E27FC236}">
                    <a16:creationId xmlns:a16="http://schemas.microsoft.com/office/drawing/2014/main" id="{41747871-54B4-4218-8425-33A3D39161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18" y="2256"/>
                <a:ext cx="117" cy="1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P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33" name="Rectangle 112">
                <a:extLst>
                  <a:ext uri="{FF2B5EF4-FFF2-40B4-BE49-F238E27FC236}">
                    <a16:creationId xmlns:a16="http://schemas.microsoft.com/office/drawing/2014/main" id="{53F4E98E-27FD-4213-BF5A-A6B17A760F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74" y="2256"/>
                <a:ext cx="228" cy="1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180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pic>
            <p:nvPicPr>
              <p:cNvPr id="1137" name="Picture 113">
                <a:extLst>
                  <a:ext uri="{FF2B5EF4-FFF2-40B4-BE49-F238E27FC236}">
                    <a16:creationId xmlns:a16="http://schemas.microsoft.com/office/drawing/2014/main" id="{75AA091F-01A6-4A5D-906E-18E2B0909A7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79" y="2422"/>
                <a:ext cx="292" cy="2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38" name="Picture 114">
                <a:extLst>
                  <a:ext uri="{FF2B5EF4-FFF2-40B4-BE49-F238E27FC236}">
                    <a16:creationId xmlns:a16="http://schemas.microsoft.com/office/drawing/2014/main" id="{CD43FF58-1A60-4DC1-A886-B26D3FEBB51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79" y="2422"/>
                <a:ext cx="292" cy="2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39" name="Picture 115">
                <a:extLst>
                  <a:ext uri="{FF2B5EF4-FFF2-40B4-BE49-F238E27FC236}">
                    <a16:creationId xmlns:a16="http://schemas.microsoft.com/office/drawing/2014/main" id="{2B5863A3-DE25-4A55-9B6C-FF24AE28187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79" y="2422"/>
                <a:ext cx="292" cy="2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34" name="Freeform 116">
                <a:extLst>
                  <a:ext uri="{FF2B5EF4-FFF2-40B4-BE49-F238E27FC236}">
                    <a16:creationId xmlns:a16="http://schemas.microsoft.com/office/drawing/2014/main" id="{9FE759C5-7BF1-48B6-8EBC-AFCC47614B0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281" y="2424"/>
                <a:ext cx="287" cy="286"/>
              </a:xfrm>
              <a:custGeom>
                <a:avLst/>
                <a:gdLst>
                  <a:gd name="T0" fmla="*/ 0 w 864"/>
                  <a:gd name="T1" fmla="*/ 108 h 864"/>
                  <a:gd name="T2" fmla="*/ 0 w 864"/>
                  <a:gd name="T3" fmla="*/ 756 h 864"/>
                  <a:gd name="T4" fmla="*/ 432 w 864"/>
                  <a:gd name="T5" fmla="*/ 864 h 864"/>
                  <a:gd name="T6" fmla="*/ 864 w 864"/>
                  <a:gd name="T7" fmla="*/ 756 h 864"/>
                  <a:gd name="T8" fmla="*/ 864 w 864"/>
                  <a:gd name="T9" fmla="*/ 108 h 864"/>
                  <a:gd name="T10" fmla="*/ 432 w 864"/>
                  <a:gd name="T11" fmla="*/ 0 h 864"/>
                  <a:gd name="T12" fmla="*/ 0 w 864"/>
                  <a:gd name="T13" fmla="*/ 108 h 864"/>
                  <a:gd name="T14" fmla="*/ 0 w 864"/>
                  <a:gd name="T15" fmla="*/ 108 h 864"/>
                  <a:gd name="T16" fmla="*/ 432 w 864"/>
                  <a:gd name="T17" fmla="*/ 216 h 864"/>
                  <a:gd name="T18" fmla="*/ 864 w 864"/>
                  <a:gd name="T19" fmla="*/ 108 h 8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64" h="864">
                    <a:moveTo>
                      <a:pt x="0" y="108"/>
                    </a:moveTo>
                    <a:lnTo>
                      <a:pt x="0" y="756"/>
                    </a:lnTo>
                    <a:cubicBezTo>
                      <a:pt x="0" y="815"/>
                      <a:pt x="193" y="864"/>
                      <a:pt x="432" y="864"/>
                    </a:cubicBezTo>
                    <a:cubicBezTo>
                      <a:pt x="671" y="864"/>
                      <a:pt x="864" y="815"/>
                      <a:pt x="864" y="756"/>
                    </a:cubicBezTo>
                    <a:lnTo>
                      <a:pt x="864" y="108"/>
                    </a:lnTo>
                    <a:cubicBezTo>
                      <a:pt x="864" y="48"/>
                      <a:pt x="671" y="0"/>
                      <a:pt x="432" y="0"/>
                    </a:cubicBezTo>
                    <a:cubicBezTo>
                      <a:pt x="193" y="0"/>
                      <a:pt x="0" y="48"/>
                      <a:pt x="0" y="108"/>
                    </a:cubicBezTo>
                    <a:close/>
                    <a:moveTo>
                      <a:pt x="0" y="108"/>
                    </a:moveTo>
                    <a:cubicBezTo>
                      <a:pt x="0" y="167"/>
                      <a:pt x="193" y="216"/>
                      <a:pt x="432" y="216"/>
                    </a:cubicBezTo>
                    <a:cubicBezTo>
                      <a:pt x="671" y="216"/>
                      <a:pt x="864" y="167"/>
                      <a:pt x="864" y="108"/>
                    </a:cubicBezTo>
                  </a:path>
                </a:pathLst>
              </a:custGeom>
              <a:noFill/>
              <a:ln w="12700" cap="rnd">
                <a:solidFill>
                  <a:srgbClr val="40404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8" name="Rectangle 117">
                <a:extLst>
                  <a:ext uri="{FF2B5EF4-FFF2-40B4-BE49-F238E27FC236}">
                    <a16:creationId xmlns:a16="http://schemas.microsoft.com/office/drawing/2014/main" id="{1A200056-BCE4-4320-9111-C61AA346C9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18" y="2518"/>
                <a:ext cx="117" cy="1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P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39" name="Rectangle 118">
                <a:extLst>
                  <a:ext uri="{FF2B5EF4-FFF2-40B4-BE49-F238E27FC236}">
                    <a16:creationId xmlns:a16="http://schemas.microsoft.com/office/drawing/2014/main" id="{E379CDAA-5C5E-4DDB-98FE-B427FE769F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74" y="2518"/>
                <a:ext cx="228" cy="1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190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pic>
            <p:nvPicPr>
              <p:cNvPr id="1143" name="Picture 119">
                <a:extLst>
                  <a:ext uri="{FF2B5EF4-FFF2-40B4-BE49-F238E27FC236}">
                    <a16:creationId xmlns:a16="http://schemas.microsoft.com/office/drawing/2014/main" id="{12087B09-7442-439D-B579-76D15C8AA48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79" y="1966"/>
                <a:ext cx="292" cy="2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44" name="Picture 120">
                <a:extLst>
                  <a:ext uri="{FF2B5EF4-FFF2-40B4-BE49-F238E27FC236}">
                    <a16:creationId xmlns:a16="http://schemas.microsoft.com/office/drawing/2014/main" id="{512FD3C5-3344-4163-AFAF-1AF38A79C8B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79" y="1966"/>
                <a:ext cx="292" cy="2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45" name="Picture 121">
                <a:extLst>
                  <a:ext uri="{FF2B5EF4-FFF2-40B4-BE49-F238E27FC236}">
                    <a16:creationId xmlns:a16="http://schemas.microsoft.com/office/drawing/2014/main" id="{0FFA256B-26FA-41A4-B937-FF21EC44D84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79" y="1966"/>
                <a:ext cx="292" cy="2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40" name="Freeform 122">
                <a:extLst>
                  <a:ext uri="{FF2B5EF4-FFF2-40B4-BE49-F238E27FC236}">
                    <a16:creationId xmlns:a16="http://schemas.microsoft.com/office/drawing/2014/main" id="{2BBDA3AF-3CCC-4186-A89C-524A689D4DD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281" y="1971"/>
                <a:ext cx="287" cy="286"/>
              </a:xfrm>
              <a:custGeom>
                <a:avLst/>
                <a:gdLst>
                  <a:gd name="T0" fmla="*/ 0 w 864"/>
                  <a:gd name="T1" fmla="*/ 108 h 864"/>
                  <a:gd name="T2" fmla="*/ 0 w 864"/>
                  <a:gd name="T3" fmla="*/ 756 h 864"/>
                  <a:gd name="T4" fmla="*/ 432 w 864"/>
                  <a:gd name="T5" fmla="*/ 864 h 864"/>
                  <a:gd name="T6" fmla="*/ 864 w 864"/>
                  <a:gd name="T7" fmla="*/ 756 h 864"/>
                  <a:gd name="T8" fmla="*/ 864 w 864"/>
                  <a:gd name="T9" fmla="*/ 108 h 864"/>
                  <a:gd name="T10" fmla="*/ 432 w 864"/>
                  <a:gd name="T11" fmla="*/ 0 h 864"/>
                  <a:gd name="T12" fmla="*/ 0 w 864"/>
                  <a:gd name="T13" fmla="*/ 108 h 864"/>
                  <a:gd name="T14" fmla="*/ 0 w 864"/>
                  <a:gd name="T15" fmla="*/ 108 h 864"/>
                  <a:gd name="T16" fmla="*/ 432 w 864"/>
                  <a:gd name="T17" fmla="*/ 216 h 864"/>
                  <a:gd name="T18" fmla="*/ 864 w 864"/>
                  <a:gd name="T19" fmla="*/ 108 h 8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64" h="864">
                    <a:moveTo>
                      <a:pt x="0" y="108"/>
                    </a:moveTo>
                    <a:lnTo>
                      <a:pt x="0" y="756"/>
                    </a:lnTo>
                    <a:cubicBezTo>
                      <a:pt x="0" y="815"/>
                      <a:pt x="193" y="864"/>
                      <a:pt x="432" y="864"/>
                    </a:cubicBezTo>
                    <a:cubicBezTo>
                      <a:pt x="671" y="864"/>
                      <a:pt x="864" y="815"/>
                      <a:pt x="864" y="756"/>
                    </a:cubicBezTo>
                    <a:lnTo>
                      <a:pt x="864" y="108"/>
                    </a:lnTo>
                    <a:cubicBezTo>
                      <a:pt x="864" y="48"/>
                      <a:pt x="671" y="0"/>
                      <a:pt x="432" y="0"/>
                    </a:cubicBezTo>
                    <a:cubicBezTo>
                      <a:pt x="193" y="0"/>
                      <a:pt x="0" y="48"/>
                      <a:pt x="0" y="108"/>
                    </a:cubicBezTo>
                    <a:close/>
                    <a:moveTo>
                      <a:pt x="0" y="108"/>
                    </a:moveTo>
                    <a:cubicBezTo>
                      <a:pt x="0" y="167"/>
                      <a:pt x="193" y="216"/>
                      <a:pt x="432" y="216"/>
                    </a:cubicBezTo>
                    <a:cubicBezTo>
                      <a:pt x="671" y="216"/>
                      <a:pt x="864" y="167"/>
                      <a:pt x="864" y="108"/>
                    </a:cubicBezTo>
                  </a:path>
                </a:pathLst>
              </a:custGeom>
              <a:noFill/>
              <a:ln w="12700" cap="rnd">
                <a:solidFill>
                  <a:srgbClr val="40404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4" name="Rectangle 123">
                <a:extLst>
                  <a:ext uri="{FF2B5EF4-FFF2-40B4-BE49-F238E27FC236}">
                    <a16:creationId xmlns:a16="http://schemas.microsoft.com/office/drawing/2014/main" id="{EEA755AA-8AAC-49DB-B3C2-7D47D3D635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18" y="2065"/>
                <a:ext cx="117" cy="1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P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45" name="Rectangle 124">
                <a:extLst>
                  <a:ext uri="{FF2B5EF4-FFF2-40B4-BE49-F238E27FC236}">
                    <a16:creationId xmlns:a16="http://schemas.microsoft.com/office/drawing/2014/main" id="{4EEBC703-DA3F-4BCD-B529-CB495989EF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74" y="2065"/>
                <a:ext cx="228" cy="1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170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pic>
            <p:nvPicPr>
              <p:cNvPr id="1149" name="Picture 125">
                <a:extLst>
                  <a:ext uri="{FF2B5EF4-FFF2-40B4-BE49-F238E27FC236}">
                    <a16:creationId xmlns:a16="http://schemas.microsoft.com/office/drawing/2014/main" id="{D401F85B-81B7-484F-8EB6-A76C3C75530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79" y="2899"/>
                <a:ext cx="292" cy="2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50" name="Picture 126">
                <a:extLst>
                  <a:ext uri="{FF2B5EF4-FFF2-40B4-BE49-F238E27FC236}">
                    <a16:creationId xmlns:a16="http://schemas.microsoft.com/office/drawing/2014/main" id="{405DE1AC-4E06-4464-A94C-44E4A9D786F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79" y="2899"/>
                <a:ext cx="292" cy="2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51" name="Picture 127">
                <a:extLst>
                  <a:ext uri="{FF2B5EF4-FFF2-40B4-BE49-F238E27FC236}">
                    <a16:creationId xmlns:a16="http://schemas.microsoft.com/office/drawing/2014/main" id="{66BCDAF3-FC1F-425C-A34C-A381B632886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79" y="2899"/>
                <a:ext cx="292" cy="2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46" name="Freeform 128">
                <a:extLst>
                  <a:ext uri="{FF2B5EF4-FFF2-40B4-BE49-F238E27FC236}">
                    <a16:creationId xmlns:a16="http://schemas.microsoft.com/office/drawing/2014/main" id="{CC5B8C1A-CC7F-4C3E-9350-FF5847E68C0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281" y="2901"/>
                <a:ext cx="287" cy="287"/>
              </a:xfrm>
              <a:custGeom>
                <a:avLst/>
                <a:gdLst>
                  <a:gd name="T0" fmla="*/ 0 w 864"/>
                  <a:gd name="T1" fmla="*/ 108 h 864"/>
                  <a:gd name="T2" fmla="*/ 0 w 864"/>
                  <a:gd name="T3" fmla="*/ 756 h 864"/>
                  <a:gd name="T4" fmla="*/ 432 w 864"/>
                  <a:gd name="T5" fmla="*/ 864 h 864"/>
                  <a:gd name="T6" fmla="*/ 864 w 864"/>
                  <a:gd name="T7" fmla="*/ 756 h 864"/>
                  <a:gd name="T8" fmla="*/ 864 w 864"/>
                  <a:gd name="T9" fmla="*/ 108 h 864"/>
                  <a:gd name="T10" fmla="*/ 432 w 864"/>
                  <a:gd name="T11" fmla="*/ 0 h 864"/>
                  <a:gd name="T12" fmla="*/ 0 w 864"/>
                  <a:gd name="T13" fmla="*/ 108 h 864"/>
                  <a:gd name="T14" fmla="*/ 0 w 864"/>
                  <a:gd name="T15" fmla="*/ 108 h 864"/>
                  <a:gd name="T16" fmla="*/ 432 w 864"/>
                  <a:gd name="T17" fmla="*/ 216 h 864"/>
                  <a:gd name="T18" fmla="*/ 864 w 864"/>
                  <a:gd name="T19" fmla="*/ 108 h 8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64" h="864">
                    <a:moveTo>
                      <a:pt x="0" y="108"/>
                    </a:moveTo>
                    <a:lnTo>
                      <a:pt x="0" y="756"/>
                    </a:lnTo>
                    <a:cubicBezTo>
                      <a:pt x="0" y="815"/>
                      <a:pt x="193" y="864"/>
                      <a:pt x="432" y="864"/>
                    </a:cubicBezTo>
                    <a:cubicBezTo>
                      <a:pt x="671" y="864"/>
                      <a:pt x="864" y="815"/>
                      <a:pt x="864" y="756"/>
                    </a:cubicBezTo>
                    <a:lnTo>
                      <a:pt x="864" y="108"/>
                    </a:lnTo>
                    <a:cubicBezTo>
                      <a:pt x="864" y="48"/>
                      <a:pt x="671" y="0"/>
                      <a:pt x="432" y="0"/>
                    </a:cubicBezTo>
                    <a:cubicBezTo>
                      <a:pt x="193" y="0"/>
                      <a:pt x="0" y="48"/>
                      <a:pt x="0" y="108"/>
                    </a:cubicBezTo>
                    <a:close/>
                    <a:moveTo>
                      <a:pt x="0" y="108"/>
                    </a:moveTo>
                    <a:cubicBezTo>
                      <a:pt x="0" y="167"/>
                      <a:pt x="193" y="216"/>
                      <a:pt x="432" y="216"/>
                    </a:cubicBezTo>
                    <a:cubicBezTo>
                      <a:pt x="671" y="216"/>
                      <a:pt x="864" y="167"/>
                      <a:pt x="864" y="108"/>
                    </a:cubicBezTo>
                  </a:path>
                </a:pathLst>
              </a:custGeom>
              <a:noFill/>
              <a:ln w="12700" cap="rnd">
                <a:solidFill>
                  <a:srgbClr val="40404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0" name="Rectangle 129">
                <a:extLst>
                  <a:ext uri="{FF2B5EF4-FFF2-40B4-BE49-F238E27FC236}">
                    <a16:creationId xmlns:a16="http://schemas.microsoft.com/office/drawing/2014/main" id="{49E2C7F7-B360-41D3-89A5-197C4B8B57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18" y="2997"/>
                <a:ext cx="117" cy="1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P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51" name="Rectangle 130">
                <a:extLst>
                  <a:ext uri="{FF2B5EF4-FFF2-40B4-BE49-F238E27FC236}">
                    <a16:creationId xmlns:a16="http://schemas.microsoft.com/office/drawing/2014/main" id="{1C490D68-8767-4EC4-BF7D-6A1A77983A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74" y="2997"/>
                <a:ext cx="228" cy="1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210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pic>
            <p:nvPicPr>
              <p:cNvPr id="1155" name="Picture 131">
                <a:extLst>
                  <a:ext uri="{FF2B5EF4-FFF2-40B4-BE49-F238E27FC236}">
                    <a16:creationId xmlns:a16="http://schemas.microsoft.com/office/drawing/2014/main" id="{E8B0912F-4FA2-4999-A22D-44CE0B6E799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79" y="3127"/>
                <a:ext cx="292" cy="2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56" name="Picture 132">
                <a:extLst>
                  <a:ext uri="{FF2B5EF4-FFF2-40B4-BE49-F238E27FC236}">
                    <a16:creationId xmlns:a16="http://schemas.microsoft.com/office/drawing/2014/main" id="{0C5FDA8B-2DAD-4179-9216-AB1A1BD6B78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79" y="3127"/>
                <a:ext cx="292" cy="2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57" name="Picture 133">
                <a:extLst>
                  <a:ext uri="{FF2B5EF4-FFF2-40B4-BE49-F238E27FC236}">
                    <a16:creationId xmlns:a16="http://schemas.microsoft.com/office/drawing/2014/main" id="{9E24DAAA-DDAB-44C3-B1BE-DE524F14004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79" y="3127"/>
                <a:ext cx="292" cy="2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52" name="Freeform 134">
                <a:extLst>
                  <a:ext uri="{FF2B5EF4-FFF2-40B4-BE49-F238E27FC236}">
                    <a16:creationId xmlns:a16="http://schemas.microsoft.com/office/drawing/2014/main" id="{93B21342-BC32-480A-8543-4F180000AD3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281" y="3128"/>
                <a:ext cx="287" cy="286"/>
              </a:xfrm>
              <a:custGeom>
                <a:avLst/>
                <a:gdLst>
                  <a:gd name="T0" fmla="*/ 0 w 864"/>
                  <a:gd name="T1" fmla="*/ 108 h 864"/>
                  <a:gd name="T2" fmla="*/ 0 w 864"/>
                  <a:gd name="T3" fmla="*/ 756 h 864"/>
                  <a:gd name="T4" fmla="*/ 432 w 864"/>
                  <a:gd name="T5" fmla="*/ 864 h 864"/>
                  <a:gd name="T6" fmla="*/ 864 w 864"/>
                  <a:gd name="T7" fmla="*/ 756 h 864"/>
                  <a:gd name="T8" fmla="*/ 864 w 864"/>
                  <a:gd name="T9" fmla="*/ 108 h 864"/>
                  <a:gd name="T10" fmla="*/ 432 w 864"/>
                  <a:gd name="T11" fmla="*/ 0 h 864"/>
                  <a:gd name="T12" fmla="*/ 0 w 864"/>
                  <a:gd name="T13" fmla="*/ 108 h 864"/>
                  <a:gd name="T14" fmla="*/ 0 w 864"/>
                  <a:gd name="T15" fmla="*/ 108 h 864"/>
                  <a:gd name="T16" fmla="*/ 432 w 864"/>
                  <a:gd name="T17" fmla="*/ 216 h 864"/>
                  <a:gd name="T18" fmla="*/ 864 w 864"/>
                  <a:gd name="T19" fmla="*/ 108 h 8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64" h="864">
                    <a:moveTo>
                      <a:pt x="0" y="108"/>
                    </a:moveTo>
                    <a:lnTo>
                      <a:pt x="0" y="756"/>
                    </a:lnTo>
                    <a:cubicBezTo>
                      <a:pt x="0" y="815"/>
                      <a:pt x="193" y="864"/>
                      <a:pt x="432" y="864"/>
                    </a:cubicBezTo>
                    <a:cubicBezTo>
                      <a:pt x="671" y="864"/>
                      <a:pt x="864" y="815"/>
                      <a:pt x="864" y="756"/>
                    </a:cubicBezTo>
                    <a:lnTo>
                      <a:pt x="864" y="108"/>
                    </a:lnTo>
                    <a:cubicBezTo>
                      <a:pt x="864" y="48"/>
                      <a:pt x="671" y="0"/>
                      <a:pt x="432" y="0"/>
                    </a:cubicBezTo>
                    <a:cubicBezTo>
                      <a:pt x="193" y="0"/>
                      <a:pt x="0" y="48"/>
                      <a:pt x="0" y="108"/>
                    </a:cubicBezTo>
                    <a:close/>
                    <a:moveTo>
                      <a:pt x="0" y="108"/>
                    </a:moveTo>
                    <a:cubicBezTo>
                      <a:pt x="0" y="167"/>
                      <a:pt x="193" y="216"/>
                      <a:pt x="432" y="216"/>
                    </a:cubicBezTo>
                    <a:cubicBezTo>
                      <a:pt x="671" y="216"/>
                      <a:pt x="864" y="167"/>
                      <a:pt x="864" y="108"/>
                    </a:cubicBezTo>
                  </a:path>
                </a:pathLst>
              </a:custGeom>
              <a:noFill/>
              <a:ln w="12700" cap="rnd">
                <a:solidFill>
                  <a:srgbClr val="40404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6" name="Rectangle 135">
                <a:extLst>
                  <a:ext uri="{FF2B5EF4-FFF2-40B4-BE49-F238E27FC236}">
                    <a16:creationId xmlns:a16="http://schemas.microsoft.com/office/drawing/2014/main" id="{87C84D48-79EB-4010-B294-2C2C6BF69C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18" y="3222"/>
                <a:ext cx="117" cy="1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P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57" name="Rectangle 136">
                <a:extLst>
                  <a:ext uri="{FF2B5EF4-FFF2-40B4-BE49-F238E27FC236}">
                    <a16:creationId xmlns:a16="http://schemas.microsoft.com/office/drawing/2014/main" id="{51EF874C-DEE7-4163-9123-1C84A173B4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74" y="3222"/>
                <a:ext cx="228" cy="1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220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pic>
            <p:nvPicPr>
              <p:cNvPr id="1161" name="Picture 137">
                <a:extLst>
                  <a:ext uri="{FF2B5EF4-FFF2-40B4-BE49-F238E27FC236}">
                    <a16:creationId xmlns:a16="http://schemas.microsoft.com/office/drawing/2014/main" id="{BA0D9C29-3EC3-4243-B2D4-40CA5605CEA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66" y="2099"/>
                <a:ext cx="291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62" name="Picture 138">
                <a:extLst>
                  <a:ext uri="{FF2B5EF4-FFF2-40B4-BE49-F238E27FC236}">
                    <a16:creationId xmlns:a16="http://schemas.microsoft.com/office/drawing/2014/main" id="{FE7F24B5-DFF7-46A6-817E-159A19ACC8D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66" y="2099"/>
                <a:ext cx="291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63" name="Picture 139">
                <a:extLst>
                  <a:ext uri="{FF2B5EF4-FFF2-40B4-BE49-F238E27FC236}">
                    <a16:creationId xmlns:a16="http://schemas.microsoft.com/office/drawing/2014/main" id="{9801D02D-35A5-4D52-8501-E1BA703FB8F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66" y="2099"/>
                <a:ext cx="291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58" name="Freeform 140">
                <a:extLst>
                  <a:ext uri="{FF2B5EF4-FFF2-40B4-BE49-F238E27FC236}">
                    <a16:creationId xmlns:a16="http://schemas.microsoft.com/office/drawing/2014/main" id="{30CA2811-08F8-4540-BB21-21B92E291DC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568" y="2102"/>
                <a:ext cx="286" cy="286"/>
              </a:xfrm>
              <a:custGeom>
                <a:avLst/>
                <a:gdLst>
                  <a:gd name="T0" fmla="*/ 0 w 864"/>
                  <a:gd name="T1" fmla="*/ 108 h 864"/>
                  <a:gd name="T2" fmla="*/ 0 w 864"/>
                  <a:gd name="T3" fmla="*/ 756 h 864"/>
                  <a:gd name="T4" fmla="*/ 432 w 864"/>
                  <a:gd name="T5" fmla="*/ 864 h 864"/>
                  <a:gd name="T6" fmla="*/ 864 w 864"/>
                  <a:gd name="T7" fmla="*/ 756 h 864"/>
                  <a:gd name="T8" fmla="*/ 864 w 864"/>
                  <a:gd name="T9" fmla="*/ 108 h 864"/>
                  <a:gd name="T10" fmla="*/ 432 w 864"/>
                  <a:gd name="T11" fmla="*/ 0 h 864"/>
                  <a:gd name="T12" fmla="*/ 0 w 864"/>
                  <a:gd name="T13" fmla="*/ 108 h 864"/>
                  <a:gd name="T14" fmla="*/ 0 w 864"/>
                  <a:gd name="T15" fmla="*/ 108 h 864"/>
                  <a:gd name="T16" fmla="*/ 432 w 864"/>
                  <a:gd name="T17" fmla="*/ 216 h 864"/>
                  <a:gd name="T18" fmla="*/ 864 w 864"/>
                  <a:gd name="T19" fmla="*/ 108 h 8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64" h="864">
                    <a:moveTo>
                      <a:pt x="0" y="108"/>
                    </a:moveTo>
                    <a:lnTo>
                      <a:pt x="0" y="756"/>
                    </a:lnTo>
                    <a:cubicBezTo>
                      <a:pt x="0" y="815"/>
                      <a:pt x="193" y="864"/>
                      <a:pt x="432" y="864"/>
                    </a:cubicBezTo>
                    <a:cubicBezTo>
                      <a:pt x="671" y="864"/>
                      <a:pt x="864" y="815"/>
                      <a:pt x="864" y="756"/>
                    </a:cubicBezTo>
                    <a:lnTo>
                      <a:pt x="864" y="108"/>
                    </a:lnTo>
                    <a:cubicBezTo>
                      <a:pt x="864" y="48"/>
                      <a:pt x="671" y="0"/>
                      <a:pt x="432" y="0"/>
                    </a:cubicBezTo>
                    <a:cubicBezTo>
                      <a:pt x="193" y="0"/>
                      <a:pt x="0" y="48"/>
                      <a:pt x="0" y="108"/>
                    </a:cubicBezTo>
                    <a:close/>
                    <a:moveTo>
                      <a:pt x="0" y="108"/>
                    </a:moveTo>
                    <a:cubicBezTo>
                      <a:pt x="0" y="167"/>
                      <a:pt x="193" y="216"/>
                      <a:pt x="432" y="216"/>
                    </a:cubicBezTo>
                    <a:cubicBezTo>
                      <a:pt x="671" y="216"/>
                      <a:pt x="864" y="167"/>
                      <a:pt x="864" y="108"/>
                    </a:cubicBezTo>
                  </a:path>
                </a:pathLst>
              </a:custGeom>
              <a:noFill/>
              <a:ln w="12700" cap="rnd">
                <a:solidFill>
                  <a:srgbClr val="40404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2" name="Rectangle 141">
                <a:extLst>
                  <a:ext uri="{FF2B5EF4-FFF2-40B4-BE49-F238E27FC236}">
                    <a16:creationId xmlns:a16="http://schemas.microsoft.com/office/drawing/2014/main" id="{87E45CFA-5FCE-4816-8BAC-76203540A8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04" y="2196"/>
                <a:ext cx="117" cy="1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P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63" name="Rectangle 142">
                <a:extLst>
                  <a:ext uri="{FF2B5EF4-FFF2-40B4-BE49-F238E27FC236}">
                    <a16:creationId xmlns:a16="http://schemas.microsoft.com/office/drawing/2014/main" id="{EEEFE6F3-B654-41D5-85BF-6173E5D68F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61" y="2196"/>
                <a:ext cx="228" cy="1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230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pic>
            <p:nvPicPr>
              <p:cNvPr id="1167" name="Picture 143">
                <a:extLst>
                  <a:ext uri="{FF2B5EF4-FFF2-40B4-BE49-F238E27FC236}">
                    <a16:creationId xmlns:a16="http://schemas.microsoft.com/office/drawing/2014/main" id="{B5178AFC-FA08-4EDC-B471-11A3E7EAE5D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66" y="2337"/>
                <a:ext cx="291" cy="2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68" name="Picture 144">
                <a:extLst>
                  <a:ext uri="{FF2B5EF4-FFF2-40B4-BE49-F238E27FC236}">
                    <a16:creationId xmlns:a16="http://schemas.microsoft.com/office/drawing/2014/main" id="{301785AC-9C66-4A1E-96E9-3A3CEA511CE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66" y="2337"/>
                <a:ext cx="291" cy="2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69" name="Picture 145">
                <a:extLst>
                  <a:ext uri="{FF2B5EF4-FFF2-40B4-BE49-F238E27FC236}">
                    <a16:creationId xmlns:a16="http://schemas.microsoft.com/office/drawing/2014/main" id="{AF0B372E-ADC6-4DE6-8790-00F9D64027E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66" y="2337"/>
                <a:ext cx="291" cy="2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64" name="Freeform 146">
                <a:extLst>
                  <a:ext uri="{FF2B5EF4-FFF2-40B4-BE49-F238E27FC236}">
                    <a16:creationId xmlns:a16="http://schemas.microsoft.com/office/drawing/2014/main" id="{341576DC-DE93-4762-8567-59B0D4B41D7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568" y="2341"/>
                <a:ext cx="286" cy="286"/>
              </a:xfrm>
              <a:custGeom>
                <a:avLst/>
                <a:gdLst>
                  <a:gd name="T0" fmla="*/ 0 w 864"/>
                  <a:gd name="T1" fmla="*/ 108 h 864"/>
                  <a:gd name="T2" fmla="*/ 0 w 864"/>
                  <a:gd name="T3" fmla="*/ 756 h 864"/>
                  <a:gd name="T4" fmla="*/ 432 w 864"/>
                  <a:gd name="T5" fmla="*/ 864 h 864"/>
                  <a:gd name="T6" fmla="*/ 864 w 864"/>
                  <a:gd name="T7" fmla="*/ 756 h 864"/>
                  <a:gd name="T8" fmla="*/ 864 w 864"/>
                  <a:gd name="T9" fmla="*/ 108 h 864"/>
                  <a:gd name="T10" fmla="*/ 432 w 864"/>
                  <a:gd name="T11" fmla="*/ 0 h 864"/>
                  <a:gd name="T12" fmla="*/ 0 w 864"/>
                  <a:gd name="T13" fmla="*/ 108 h 864"/>
                  <a:gd name="T14" fmla="*/ 0 w 864"/>
                  <a:gd name="T15" fmla="*/ 108 h 864"/>
                  <a:gd name="T16" fmla="*/ 432 w 864"/>
                  <a:gd name="T17" fmla="*/ 216 h 864"/>
                  <a:gd name="T18" fmla="*/ 864 w 864"/>
                  <a:gd name="T19" fmla="*/ 108 h 8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64" h="864">
                    <a:moveTo>
                      <a:pt x="0" y="108"/>
                    </a:moveTo>
                    <a:lnTo>
                      <a:pt x="0" y="756"/>
                    </a:lnTo>
                    <a:cubicBezTo>
                      <a:pt x="0" y="815"/>
                      <a:pt x="193" y="864"/>
                      <a:pt x="432" y="864"/>
                    </a:cubicBezTo>
                    <a:cubicBezTo>
                      <a:pt x="671" y="864"/>
                      <a:pt x="864" y="815"/>
                      <a:pt x="864" y="756"/>
                    </a:cubicBezTo>
                    <a:lnTo>
                      <a:pt x="864" y="108"/>
                    </a:lnTo>
                    <a:cubicBezTo>
                      <a:pt x="864" y="48"/>
                      <a:pt x="671" y="0"/>
                      <a:pt x="432" y="0"/>
                    </a:cubicBezTo>
                    <a:cubicBezTo>
                      <a:pt x="193" y="0"/>
                      <a:pt x="0" y="48"/>
                      <a:pt x="0" y="108"/>
                    </a:cubicBezTo>
                    <a:close/>
                    <a:moveTo>
                      <a:pt x="0" y="108"/>
                    </a:moveTo>
                    <a:cubicBezTo>
                      <a:pt x="0" y="167"/>
                      <a:pt x="193" y="216"/>
                      <a:pt x="432" y="216"/>
                    </a:cubicBezTo>
                    <a:cubicBezTo>
                      <a:pt x="671" y="216"/>
                      <a:pt x="864" y="167"/>
                      <a:pt x="864" y="108"/>
                    </a:cubicBezTo>
                  </a:path>
                </a:pathLst>
              </a:custGeom>
              <a:noFill/>
              <a:ln w="12700" cap="rnd">
                <a:solidFill>
                  <a:srgbClr val="40404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8" name="Rectangle 147">
                <a:extLst>
                  <a:ext uri="{FF2B5EF4-FFF2-40B4-BE49-F238E27FC236}">
                    <a16:creationId xmlns:a16="http://schemas.microsoft.com/office/drawing/2014/main" id="{AF303D02-78F0-4C67-893D-29D51EBC9D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04" y="2435"/>
                <a:ext cx="117" cy="1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P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69" name="Rectangle 148">
                <a:extLst>
                  <a:ext uri="{FF2B5EF4-FFF2-40B4-BE49-F238E27FC236}">
                    <a16:creationId xmlns:a16="http://schemas.microsoft.com/office/drawing/2014/main" id="{AA2FF329-6478-467F-961C-1B2413D661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61" y="2435"/>
                <a:ext cx="228" cy="1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240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pic>
            <p:nvPicPr>
              <p:cNvPr id="1173" name="Picture 149">
                <a:extLst>
                  <a:ext uri="{FF2B5EF4-FFF2-40B4-BE49-F238E27FC236}">
                    <a16:creationId xmlns:a16="http://schemas.microsoft.com/office/drawing/2014/main" id="{322597AF-5E34-438F-9477-11F6B18DC03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66" y="2576"/>
                <a:ext cx="291" cy="2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74" name="Picture 150">
                <a:extLst>
                  <a:ext uri="{FF2B5EF4-FFF2-40B4-BE49-F238E27FC236}">
                    <a16:creationId xmlns:a16="http://schemas.microsoft.com/office/drawing/2014/main" id="{96928C52-A425-4194-A369-2F150F969FB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66" y="2576"/>
                <a:ext cx="291" cy="2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75" name="Picture 151">
                <a:extLst>
                  <a:ext uri="{FF2B5EF4-FFF2-40B4-BE49-F238E27FC236}">
                    <a16:creationId xmlns:a16="http://schemas.microsoft.com/office/drawing/2014/main" id="{7189CBBB-D53A-47C2-9DF1-698B8041C17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66" y="2576"/>
                <a:ext cx="291" cy="2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70" name="Freeform 152">
                <a:extLst>
                  <a:ext uri="{FF2B5EF4-FFF2-40B4-BE49-F238E27FC236}">
                    <a16:creationId xmlns:a16="http://schemas.microsoft.com/office/drawing/2014/main" id="{163E4FE5-D79A-4A90-A06B-2696AC56243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568" y="2579"/>
                <a:ext cx="286" cy="287"/>
              </a:xfrm>
              <a:custGeom>
                <a:avLst/>
                <a:gdLst>
                  <a:gd name="T0" fmla="*/ 0 w 864"/>
                  <a:gd name="T1" fmla="*/ 108 h 864"/>
                  <a:gd name="T2" fmla="*/ 0 w 864"/>
                  <a:gd name="T3" fmla="*/ 756 h 864"/>
                  <a:gd name="T4" fmla="*/ 432 w 864"/>
                  <a:gd name="T5" fmla="*/ 864 h 864"/>
                  <a:gd name="T6" fmla="*/ 864 w 864"/>
                  <a:gd name="T7" fmla="*/ 756 h 864"/>
                  <a:gd name="T8" fmla="*/ 864 w 864"/>
                  <a:gd name="T9" fmla="*/ 108 h 864"/>
                  <a:gd name="T10" fmla="*/ 432 w 864"/>
                  <a:gd name="T11" fmla="*/ 0 h 864"/>
                  <a:gd name="T12" fmla="*/ 0 w 864"/>
                  <a:gd name="T13" fmla="*/ 108 h 864"/>
                  <a:gd name="T14" fmla="*/ 0 w 864"/>
                  <a:gd name="T15" fmla="*/ 108 h 864"/>
                  <a:gd name="T16" fmla="*/ 432 w 864"/>
                  <a:gd name="T17" fmla="*/ 216 h 864"/>
                  <a:gd name="T18" fmla="*/ 864 w 864"/>
                  <a:gd name="T19" fmla="*/ 108 h 8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64" h="864">
                    <a:moveTo>
                      <a:pt x="0" y="108"/>
                    </a:moveTo>
                    <a:lnTo>
                      <a:pt x="0" y="756"/>
                    </a:lnTo>
                    <a:cubicBezTo>
                      <a:pt x="0" y="815"/>
                      <a:pt x="193" y="864"/>
                      <a:pt x="432" y="864"/>
                    </a:cubicBezTo>
                    <a:cubicBezTo>
                      <a:pt x="671" y="864"/>
                      <a:pt x="864" y="815"/>
                      <a:pt x="864" y="756"/>
                    </a:cubicBezTo>
                    <a:lnTo>
                      <a:pt x="864" y="108"/>
                    </a:lnTo>
                    <a:cubicBezTo>
                      <a:pt x="864" y="48"/>
                      <a:pt x="671" y="0"/>
                      <a:pt x="432" y="0"/>
                    </a:cubicBezTo>
                    <a:cubicBezTo>
                      <a:pt x="193" y="0"/>
                      <a:pt x="0" y="48"/>
                      <a:pt x="0" y="108"/>
                    </a:cubicBezTo>
                    <a:close/>
                    <a:moveTo>
                      <a:pt x="0" y="108"/>
                    </a:moveTo>
                    <a:cubicBezTo>
                      <a:pt x="0" y="167"/>
                      <a:pt x="193" y="216"/>
                      <a:pt x="432" y="216"/>
                    </a:cubicBezTo>
                    <a:cubicBezTo>
                      <a:pt x="671" y="216"/>
                      <a:pt x="864" y="167"/>
                      <a:pt x="864" y="108"/>
                    </a:cubicBezTo>
                  </a:path>
                </a:pathLst>
              </a:custGeom>
              <a:noFill/>
              <a:ln w="12700" cap="rnd">
                <a:solidFill>
                  <a:srgbClr val="40404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4" name="Rectangle 153">
                <a:extLst>
                  <a:ext uri="{FF2B5EF4-FFF2-40B4-BE49-F238E27FC236}">
                    <a16:creationId xmlns:a16="http://schemas.microsoft.com/office/drawing/2014/main" id="{589385D4-4279-4ABC-AD5E-C106350460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04" y="2673"/>
                <a:ext cx="117" cy="1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P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75" name="Rectangle 154">
                <a:extLst>
                  <a:ext uri="{FF2B5EF4-FFF2-40B4-BE49-F238E27FC236}">
                    <a16:creationId xmlns:a16="http://schemas.microsoft.com/office/drawing/2014/main" id="{55B55D62-A0EE-476D-88F2-412D6BE576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61" y="2673"/>
                <a:ext cx="228" cy="1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250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pic>
            <p:nvPicPr>
              <p:cNvPr id="1179" name="Picture 155">
                <a:extLst>
                  <a:ext uri="{FF2B5EF4-FFF2-40B4-BE49-F238E27FC236}">
                    <a16:creationId xmlns:a16="http://schemas.microsoft.com/office/drawing/2014/main" id="{62667066-649B-4824-A7B4-BA16A41AA32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66" y="2841"/>
                <a:ext cx="291" cy="2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80" name="Picture 156">
                <a:extLst>
                  <a:ext uri="{FF2B5EF4-FFF2-40B4-BE49-F238E27FC236}">
                    <a16:creationId xmlns:a16="http://schemas.microsoft.com/office/drawing/2014/main" id="{6D055914-4939-4AF0-BAF1-851990A1BA3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66" y="2841"/>
                <a:ext cx="291" cy="2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81" name="Picture 157">
                <a:extLst>
                  <a:ext uri="{FF2B5EF4-FFF2-40B4-BE49-F238E27FC236}">
                    <a16:creationId xmlns:a16="http://schemas.microsoft.com/office/drawing/2014/main" id="{1AE70655-8E91-4F3C-86F6-D3D35E9DD4A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66" y="2841"/>
                <a:ext cx="291" cy="2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76" name="Freeform 158">
                <a:extLst>
                  <a:ext uri="{FF2B5EF4-FFF2-40B4-BE49-F238E27FC236}">
                    <a16:creationId xmlns:a16="http://schemas.microsoft.com/office/drawing/2014/main" id="{59B8A814-1BF4-4186-949F-CD45030AA13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568" y="2842"/>
                <a:ext cx="286" cy="286"/>
              </a:xfrm>
              <a:custGeom>
                <a:avLst/>
                <a:gdLst>
                  <a:gd name="T0" fmla="*/ 0 w 864"/>
                  <a:gd name="T1" fmla="*/ 108 h 864"/>
                  <a:gd name="T2" fmla="*/ 0 w 864"/>
                  <a:gd name="T3" fmla="*/ 756 h 864"/>
                  <a:gd name="T4" fmla="*/ 432 w 864"/>
                  <a:gd name="T5" fmla="*/ 864 h 864"/>
                  <a:gd name="T6" fmla="*/ 864 w 864"/>
                  <a:gd name="T7" fmla="*/ 756 h 864"/>
                  <a:gd name="T8" fmla="*/ 864 w 864"/>
                  <a:gd name="T9" fmla="*/ 108 h 864"/>
                  <a:gd name="T10" fmla="*/ 432 w 864"/>
                  <a:gd name="T11" fmla="*/ 0 h 864"/>
                  <a:gd name="T12" fmla="*/ 0 w 864"/>
                  <a:gd name="T13" fmla="*/ 108 h 864"/>
                  <a:gd name="T14" fmla="*/ 0 w 864"/>
                  <a:gd name="T15" fmla="*/ 108 h 864"/>
                  <a:gd name="T16" fmla="*/ 432 w 864"/>
                  <a:gd name="T17" fmla="*/ 216 h 864"/>
                  <a:gd name="T18" fmla="*/ 864 w 864"/>
                  <a:gd name="T19" fmla="*/ 108 h 8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64" h="864">
                    <a:moveTo>
                      <a:pt x="0" y="108"/>
                    </a:moveTo>
                    <a:lnTo>
                      <a:pt x="0" y="756"/>
                    </a:lnTo>
                    <a:cubicBezTo>
                      <a:pt x="0" y="815"/>
                      <a:pt x="193" y="864"/>
                      <a:pt x="432" y="864"/>
                    </a:cubicBezTo>
                    <a:cubicBezTo>
                      <a:pt x="671" y="864"/>
                      <a:pt x="864" y="815"/>
                      <a:pt x="864" y="756"/>
                    </a:cubicBezTo>
                    <a:lnTo>
                      <a:pt x="864" y="108"/>
                    </a:lnTo>
                    <a:cubicBezTo>
                      <a:pt x="864" y="48"/>
                      <a:pt x="671" y="0"/>
                      <a:pt x="432" y="0"/>
                    </a:cubicBezTo>
                    <a:cubicBezTo>
                      <a:pt x="193" y="0"/>
                      <a:pt x="0" y="48"/>
                      <a:pt x="0" y="108"/>
                    </a:cubicBezTo>
                    <a:close/>
                    <a:moveTo>
                      <a:pt x="0" y="108"/>
                    </a:moveTo>
                    <a:cubicBezTo>
                      <a:pt x="0" y="167"/>
                      <a:pt x="193" y="216"/>
                      <a:pt x="432" y="216"/>
                    </a:cubicBezTo>
                    <a:cubicBezTo>
                      <a:pt x="671" y="216"/>
                      <a:pt x="864" y="167"/>
                      <a:pt x="864" y="108"/>
                    </a:cubicBezTo>
                  </a:path>
                </a:pathLst>
              </a:custGeom>
              <a:noFill/>
              <a:ln w="12700" cap="rnd">
                <a:solidFill>
                  <a:srgbClr val="40404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0" name="Rectangle 159">
                <a:extLst>
                  <a:ext uri="{FF2B5EF4-FFF2-40B4-BE49-F238E27FC236}">
                    <a16:creationId xmlns:a16="http://schemas.microsoft.com/office/drawing/2014/main" id="{AD6EAC6D-A82B-4CE9-8765-C043D2363C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04" y="2936"/>
                <a:ext cx="117" cy="1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P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81" name="Rectangle 160">
                <a:extLst>
                  <a:ext uri="{FF2B5EF4-FFF2-40B4-BE49-F238E27FC236}">
                    <a16:creationId xmlns:a16="http://schemas.microsoft.com/office/drawing/2014/main" id="{D3275605-EC5D-4D22-B39D-D13BCE8753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61" y="2936"/>
                <a:ext cx="228" cy="1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260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pic>
            <p:nvPicPr>
              <p:cNvPr id="1185" name="Picture 161">
                <a:extLst>
                  <a:ext uri="{FF2B5EF4-FFF2-40B4-BE49-F238E27FC236}">
                    <a16:creationId xmlns:a16="http://schemas.microsoft.com/office/drawing/2014/main" id="{8E1B8207-2906-4768-A1DD-91132862BEB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66" y="3080"/>
                <a:ext cx="291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86" name="Picture 162">
                <a:extLst>
                  <a:ext uri="{FF2B5EF4-FFF2-40B4-BE49-F238E27FC236}">
                    <a16:creationId xmlns:a16="http://schemas.microsoft.com/office/drawing/2014/main" id="{336F100C-C559-4015-8EC5-32501909E16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66" y="3080"/>
                <a:ext cx="291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87" name="Picture 163">
                <a:extLst>
                  <a:ext uri="{FF2B5EF4-FFF2-40B4-BE49-F238E27FC236}">
                    <a16:creationId xmlns:a16="http://schemas.microsoft.com/office/drawing/2014/main" id="{1109464D-00F3-4A23-BF68-82006A2AF73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66" y="3080"/>
                <a:ext cx="291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82" name="Freeform 164">
                <a:extLst>
                  <a:ext uri="{FF2B5EF4-FFF2-40B4-BE49-F238E27FC236}">
                    <a16:creationId xmlns:a16="http://schemas.microsoft.com/office/drawing/2014/main" id="{7C65BBAD-10A9-4F62-ABDF-08C62834BB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568" y="3080"/>
                <a:ext cx="286" cy="287"/>
              </a:xfrm>
              <a:custGeom>
                <a:avLst/>
                <a:gdLst>
                  <a:gd name="T0" fmla="*/ 0 w 864"/>
                  <a:gd name="T1" fmla="*/ 108 h 864"/>
                  <a:gd name="T2" fmla="*/ 0 w 864"/>
                  <a:gd name="T3" fmla="*/ 756 h 864"/>
                  <a:gd name="T4" fmla="*/ 432 w 864"/>
                  <a:gd name="T5" fmla="*/ 864 h 864"/>
                  <a:gd name="T6" fmla="*/ 864 w 864"/>
                  <a:gd name="T7" fmla="*/ 756 h 864"/>
                  <a:gd name="T8" fmla="*/ 864 w 864"/>
                  <a:gd name="T9" fmla="*/ 108 h 864"/>
                  <a:gd name="T10" fmla="*/ 432 w 864"/>
                  <a:gd name="T11" fmla="*/ 0 h 864"/>
                  <a:gd name="T12" fmla="*/ 0 w 864"/>
                  <a:gd name="T13" fmla="*/ 108 h 864"/>
                  <a:gd name="T14" fmla="*/ 0 w 864"/>
                  <a:gd name="T15" fmla="*/ 108 h 864"/>
                  <a:gd name="T16" fmla="*/ 432 w 864"/>
                  <a:gd name="T17" fmla="*/ 216 h 864"/>
                  <a:gd name="T18" fmla="*/ 864 w 864"/>
                  <a:gd name="T19" fmla="*/ 108 h 8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64" h="864">
                    <a:moveTo>
                      <a:pt x="0" y="108"/>
                    </a:moveTo>
                    <a:lnTo>
                      <a:pt x="0" y="756"/>
                    </a:lnTo>
                    <a:cubicBezTo>
                      <a:pt x="0" y="815"/>
                      <a:pt x="193" y="864"/>
                      <a:pt x="432" y="864"/>
                    </a:cubicBezTo>
                    <a:cubicBezTo>
                      <a:pt x="671" y="864"/>
                      <a:pt x="864" y="815"/>
                      <a:pt x="864" y="756"/>
                    </a:cubicBezTo>
                    <a:lnTo>
                      <a:pt x="864" y="108"/>
                    </a:lnTo>
                    <a:cubicBezTo>
                      <a:pt x="864" y="48"/>
                      <a:pt x="671" y="0"/>
                      <a:pt x="432" y="0"/>
                    </a:cubicBezTo>
                    <a:cubicBezTo>
                      <a:pt x="193" y="0"/>
                      <a:pt x="0" y="48"/>
                      <a:pt x="0" y="108"/>
                    </a:cubicBezTo>
                    <a:close/>
                    <a:moveTo>
                      <a:pt x="0" y="108"/>
                    </a:moveTo>
                    <a:cubicBezTo>
                      <a:pt x="0" y="167"/>
                      <a:pt x="193" y="216"/>
                      <a:pt x="432" y="216"/>
                    </a:cubicBezTo>
                    <a:cubicBezTo>
                      <a:pt x="671" y="216"/>
                      <a:pt x="864" y="167"/>
                      <a:pt x="864" y="108"/>
                    </a:cubicBezTo>
                  </a:path>
                </a:pathLst>
              </a:custGeom>
              <a:noFill/>
              <a:ln w="12700" cap="rnd">
                <a:solidFill>
                  <a:srgbClr val="40404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6" name="Rectangle 165">
                <a:extLst>
                  <a:ext uri="{FF2B5EF4-FFF2-40B4-BE49-F238E27FC236}">
                    <a16:creationId xmlns:a16="http://schemas.microsoft.com/office/drawing/2014/main" id="{CF544EA5-951B-429D-B5E1-5AB05251C8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04" y="3176"/>
                <a:ext cx="117" cy="1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P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87" name="Rectangle 166">
                <a:extLst>
                  <a:ext uri="{FF2B5EF4-FFF2-40B4-BE49-F238E27FC236}">
                    <a16:creationId xmlns:a16="http://schemas.microsoft.com/office/drawing/2014/main" id="{5EA6E4A3-7CE5-4ED6-A5D1-B33AE79552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61" y="3176"/>
                <a:ext cx="228" cy="1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270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pic>
            <p:nvPicPr>
              <p:cNvPr id="1191" name="Picture 167">
                <a:extLst>
                  <a:ext uri="{FF2B5EF4-FFF2-40B4-BE49-F238E27FC236}">
                    <a16:creationId xmlns:a16="http://schemas.microsoft.com/office/drawing/2014/main" id="{736981D8-EAF9-4BAF-B23D-7C6F2FB7B17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52" y="2242"/>
                <a:ext cx="292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92" name="Picture 168">
                <a:extLst>
                  <a:ext uri="{FF2B5EF4-FFF2-40B4-BE49-F238E27FC236}">
                    <a16:creationId xmlns:a16="http://schemas.microsoft.com/office/drawing/2014/main" id="{E18B05DC-91D5-4638-B028-F365C18E033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52" y="2242"/>
                <a:ext cx="292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93" name="Picture 169">
                <a:extLst>
                  <a:ext uri="{FF2B5EF4-FFF2-40B4-BE49-F238E27FC236}">
                    <a16:creationId xmlns:a16="http://schemas.microsoft.com/office/drawing/2014/main" id="{0A2E5457-FCF7-4AE6-B1CB-2041F60BCD9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52" y="2242"/>
                <a:ext cx="292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88" name="Freeform 170">
                <a:extLst>
                  <a:ext uri="{FF2B5EF4-FFF2-40B4-BE49-F238E27FC236}">
                    <a16:creationId xmlns:a16="http://schemas.microsoft.com/office/drawing/2014/main" id="{5E53353C-CE99-4FC8-BA10-73091FF43B6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854" y="2246"/>
                <a:ext cx="287" cy="287"/>
              </a:xfrm>
              <a:custGeom>
                <a:avLst/>
                <a:gdLst>
                  <a:gd name="T0" fmla="*/ 0 w 864"/>
                  <a:gd name="T1" fmla="*/ 108 h 864"/>
                  <a:gd name="T2" fmla="*/ 0 w 864"/>
                  <a:gd name="T3" fmla="*/ 756 h 864"/>
                  <a:gd name="T4" fmla="*/ 432 w 864"/>
                  <a:gd name="T5" fmla="*/ 864 h 864"/>
                  <a:gd name="T6" fmla="*/ 864 w 864"/>
                  <a:gd name="T7" fmla="*/ 756 h 864"/>
                  <a:gd name="T8" fmla="*/ 864 w 864"/>
                  <a:gd name="T9" fmla="*/ 108 h 864"/>
                  <a:gd name="T10" fmla="*/ 432 w 864"/>
                  <a:gd name="T11" fmla="*/ 0 h 864"/>
                  <a:gd name="T12" fmla="*/ 0 w 864"/>
                  <a:gd name="T13" fmla="*/ 108 h 864"/>
                  <a:gd name="T14" fmla="*/ 0 w 864"/>
                  <a:gd name="T15" fmla="*/ 108 h 864"/>
                  <a:gd name="T16" fmla="*/ 432 w 864"/>
                  <a:gd name="T17" fmla="*/ 216 h 864"/>
                  <a:gd name="T18" fmla="*/ 864 w 864"/>
                  <a:gd name="T19" fmla="*/ 108 h 8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64" h="864">
                    <a:moveTo>
                      <a:pt x="0" y="108"/>
                    </a:moveTo>
                    <a:lnTo>
                      <a:pt x="0" y="756"/>
                    </a:lnTo>
                    <a:cubicBezTo>
                      <a:pt x="0" y="816"/>
                      <a:pt x="193" y="864"/>
                      <a:pt x="432" y="864"/>
                    </a:cubicBezTo>
                    <a:cubicBezTo>
                      <a:pt x="671" y="864"/>
                      <a:pt x="864" y="816"/>
                      <a:pt x="864" y="756"/>
                    </a:cubicBezTo>
                    <a:lnTo>
                      <a:pt x="864" y="108"/>
                    </a:lnTo>
                    <a:cubicBezTo>
                      <a:pt x="864" y="49"/>
                      <a:pt x="671" y="0"/>
                      <a:pt x="432" y="0"/>
                    </a:cubicBezTo>
                    <a:cubicBezTo>
                      <a:pt x="193" y="0"/>
                      <a:pt x="0" y="49"/>
                      <a:pt x="0" y="108"/>
                    </a:cubicBezTo>
                    <a:close/>
                    <a:moveTo>
                      <a:pt x="0" y="108"/>
                    </a:moveTo>
                    <a:cubicBezTo>
                      <a:pt x="0" y="168"/>
                      <a:pt x="193" y="216"/>
                      <a:pt x="432" y="216"/>
                    </a:cubicBezTo>
                    <a:cubicBezTo>
                      <a:pt x="671" y="216"/>
                      <a:pt x="864" y="168"/>
                      <a:pt x="864" y="108"/>
                    </a:cubicBezTo>
                  </a:path>
                </a:pathLst>
              </a:custGeom>
              <a:noFill/>
              <a:ln w="12700" cap="rnd">
                <a:solidFill>
                  <a:srgbClr val="40404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2" name="Rectangle 171">
                <a:extLst>
                  <a:ext uri="{FF2B5EF4-FFF2-40B4-BE49-F238E27FC236}">
                    <a16:creationId xmlns:a16="http://schemas.microsoft.com/office/drawing/2014/main" id="{40FFA871-4272-47E2-B2C8-978DCA61EF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91" y="2341"/>
                <a:ext cx="117" cy="1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P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93" name="Rectangle 172">
                <a:extLst>
                  <a:ext uri="{FF2B5EF4-FFF2-40B4-BE49-F238E27FC236}">
                    <a16:creationId xmlns:a16="http://schemas.microsoft.com/office/drawing/2014/main" id="{359CD593-DB1D-4209-8113-602776C42A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7" y="2341"/>
                <a:ext cx="229" cy="1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280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pic>
            <p:nvPicPr>
              <p:cNvPr id="1197" name="Picture 173">
                <a:extLst>
                  <a:ext uri="{FF2B5EF4-FFF2-40B4-BE49-F238E27FC236}">
                    <a16:creationId xmlns:a16="http://schemas.microsoft.com/office/drawing/2014/main" id="{5AE1FB1D-9F9F-45C3-9A18-BDDAC7CE5E1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52" y="2507"/>
                <a:ext cx="292" cy="2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98" name="Picture 174">
                <a:extLst>
                  <a:ext uri="{FF2B5EF4-FFF2-40B4-BE49-F238E27FC236}">
                    <a16:creationId xmlns:a16="http://schemas.microsoft.com/office/drawing/2014/main" id="{A1421D66-B225-40D4-B37A-E18A0D5C6A4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52" y="2507"/>
                <a:ext cx="292" cy="2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99" name="Picture 175">
                <a:extLst>
                  <a:ext uri="{FF2B5EF4-FFF2-40B4-BE49-F238E27FC236}">
                    <a16:creationId xmlns:a16="http://schemas.microsoft.com/office/drawing/2014/main" id="{8BDA2901-4A8E-4631-BE79-ACFB452CA06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52" y="2507"/>
                <a:ext cx="292" cy="2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94" name="Freeform 176">
                <a:extLst>
                  <a:ext uri="{FF2B5EF4-FFF2-40B4-BE49-F238E27FC236}">
                    <a16:creationId xmlns:a16="http://schemas.microsoft.com/office/drawing/2014/main" id="{311A73E1-A767-44B2-9606-627134C20E9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854" y="2509"/>
                <a:ext cx="287" cy="286"/>
              </a:xfrm>
              <a:custGeom>
                <a:avLst/>
                <a:gdLst>
                  <a:gd name="T0" fmla="*/ 0 w 864"/>
                  <a:gd name="T1" fmla="*/ 108 h 864"/>
                  <a:gd name="T2" fmla="*/ 0 w 864"/>
                  <a:gd name="T3" fmla="*/ 756 h 864"/>
                  <a:gd name="T4" fmla="*/ 432 w 864"/>
                  <a:gd name="T5" fmla="*/ 864 h 864"/>
                  <a:gd name="T6" fmla="*/ 864 w 864"/>
                  <a:gd name="T7" fmla="*/ 756 h 864"/>
                  <a:gd name="T8" fmla="*/ 864 w 864"/>
                  <a:gd name="T9" fmla="*/ 108 h 864"/>
                  <a:gd name="T10" fmla="*/ 432 w 864"/>
                  <a:gd name="T11" fmla="*/ 0 h 864"/>
                  <a:gd name="T12" fmla="*/ 0 w 864"/>
                  <a:gd name="T13" fmla="*/ 108 h 864"/>
                  <a:gd name="T14" fmla="*/ 0 w 864"/>
                  <a:gd name="T15" fmla="*/ 108 h 864"/>
                  <a:gd name="T16" fmla="*/ 432 w 864"/>
                  <a:gd name="T17" fmla="*/ 216 h 864"/>
                  <a:gd name="T18" fmla="*/ 864 w 864"/>
                  <a:gd name="T19" fmla="*/ 108 h 8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64" h="864">
                    <a:moveTo>
                      <a:pt x="0" y="108"/>
                    </a:moveTo>
                    <a:lnTo>
                      <a:pt x="0" y="756"/>
                    </a:lnTo>
                    <a:cubicBezTo>
                      <a:pt x="0" y="816"/>
                      <a:pt x="193" y="864"/>
                      <a:pt x="432" y="864"/>
                    </a:cubicBezTo>
                    <a:cubicBezTo>
                      <a:pt x="671" y="864"/>
                      <a:pt x="864" y="816"/>
                      <a:pt x="864" y="756"/>
                    </a:cubicBezTo>
                    <a:lnTo>
                      <a:pt x="864" y="108"/>
                    </a:lnTo>
                    <a:cubicBezTo>
                      <a:pt x="864" y="49"/>
                      <a:pt x="671" y="0"/>
                      <a:pt x="432" y="0"/>
                    </a:cubicBezTo>
                    <a:cubicBezTo>
                      <a:pt x="193" y="0"/>
                      <a:pt x="0" y="49"/>
                      <a:pt x="0" y="108"/>
                    </a:cubicBezTo>
                    <a:close/>
                    <a:moveTo>
                      <a:pt x="0" y="108"/>
                    </a:moveTo>
                    <a:cubicBezTo>
                      <a:pt x="0" y="168"/>
                      <a:pt x="193" y="216"/>
                      <a:pt x="432" y="216"/>
                    </a:cubicBezTo>
                    <a:cubicBezTo>
                      <a:pt x="671" y="216"/>
                      <a:pt x="864" y="168"/>
                      <a:pt x="864" y="108"/>
                    </a:cubicBezTo>
                  </a:path>
                </a:pathLst>
              </a:custGeom>
              <a:noFill/>
              <a:ln w="12700" cap="rnd">
                <a:solidFill>
                  <a:srgbClr val="40404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8" name="Rectangle 177">
                <a:extLst>
                  <a:ext uri="{FF2B5EF4-FFF2-40B4-BE49-F238E27FC236}">
                    <a16:creationId xmlns:a16="http://schemas.microsoft.com/office/drawing/2014/main" id="{A5868E7F-7C12-4320-AF0D-D4F62F525D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91" y="2603"/>
                <a:ext cx="117" cy="1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P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99" name="Rectangle 178">
                <a:extLst>
                  <a:ext uri="{FF2B5EF4-FFF2-40B4-BE49-F238E27FC236}">
                    <a16:creationId xmlns:a16="http://schemas.microsoft.com/office/drawing/2014/main" id="{E122241B-7147-4207-B19D-DF05E0DCCA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7" y="2603"/>
                <a:ext cx="229" cy="1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290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pic>
            <p:nvPicPr>
              <p:cNvPr id="1203" name="Picture 179">
                <a:extLst>
                  <a:ext uri="{FF2B5EF4-FFF2-40B4-BE49-F238E27FC236}">
                    <a16:creationId xmlns:a16="http://schemas.microsoft.com/office/drawing/2014/main" id="{BED8336B-A5CF-4D48-9E98-5C782728ACD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41" y="3005"/>
                <a:ext cx="292" cy="2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04" name="Picture 180">
                <a:extLst>
                  <a:ext uri="{FF2B5EF4-FFF2-40B4-BE49-F238E27FC236}">
                    <a16:creationId xmlns:a16="http://schemas.microsoft.com/office/drawing/2014/main" id="{80A77EE1-493D-4687-9F9A-6A1BA4A696E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41" y="3005"/>
                <a:ext cx="292" cy="2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05" name="Picture 181">
                <a:extLst>
                  <a:ext uri="{FF2B5EF4-FFF2-40B4-BE49-F238E27FC236}">
                    <a16:creationId xmlns:a16="http://schemas.microsoft.com/office/drawing/2014/main" id="{6FCC9DC5-DF22-4E08-A66F-B0222A0715A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41" y="3005"/>
                <a:ext cx="292" cy="2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00" name="Freeform 182">
                <a:extLst>
                  <a:ext uri="{FF2B5EF4-FFF2-40B4-BE49-F238E27FC236}">
                    <a16:creationId xmlns:a16="http://schemas.microsoft.com/office/drawing/2014/main" id="{589CB5C6-3DED-44BC-BA4A-A00647F3C8E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846" y="3010"/>
                <a:ext cx="287" cy="286"/>
              </a:xfrm>
              <a:custGeom>
                <a:avLst/>
                <a:gdLst>
                  <a:gd name="T0" fmla="*/ 0 w 864"/>
                  <a:gd name="T1" fmla="*/ 108 h 864"/>
                  <a:gd name="T2" fmla="*/ 0 w 864"/>
                  <a:gd name="T3" fmla="*/ 756 h 864"/>
                  <a:gd name="T4" fmla="*/ 432 w 864"/>
                  <a:gd name="T5" fmla="*/ 864 h 864"/>
                  <a:gd name="T6" fmla="*/ 864 w 864"/>
                  <a:gd name="T7" fmla="*/ 756 h 864"/>
                  <a:gd name="T8" fmla="*/ 864 w 864"/>
                  <a:gd name="T9" fmla="*/ 108 h 864"/>
                  <a:gd name="T10" fmla="*/ 432 w 864"/>
                  <a:gd name="T11" fmla="*/ 0 h 864"/>
                  <a:gd name="T12" fmla="*/ 0 w 864"/>
                  <a:gd name="T13" fmla="*/ 108 h 864"/>
                  <a:gd name="T14" fmla="*/ 0 w 864"/>
                  <a:gd name="T15" fmla="*/ 108 h 864"/>
                  <a:gd name="T16" fmla="*/ 432 w 864"/>
                  <a:gd name="T17" fmla="*/ 216 h 864"/>
                  <a:gd name="T18" fmla="*/ 864 w 864"/>
                  <a:gd name="T19" fmla="*/ 108 h 8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64" h="864">
                    <a:moveTo>
                      <a:pt x="0" y="108"/>
                    </a:moveTo>
                    <a:lnTo>
                      <a:pt x="0" y="756"/>
                    </a:lnTo>
                    <a:cubicBezTo>
                      <a:pt x="0" y="816"/>
                      <a:pt x="193" y="864"/>
                      <a:pt x="432" y="864"/>
                    </a:cubicBezTo>
                    <a:cubicBezTo>
                      <a:pt x="670" y="864"/>
                      <a:pt x="864" y="816"/>
                      <a:pt x="864" y="756"/>
                    </a:cubicBezTo>
                    <a:lnTo>
                      <a:pt x="864" y="108"/>
                    </a:lnTo>
                    <a:cubicBezTo>
                      <a:pt x="864" y="49"/>
                      <a:pt x="670" y="0"/>
                      <a:pt x="432" y="0"/>
                    </a:cubicBezTo>
                    <a:cubicBezTo>
                      <a:pt x="193" y="0"/>
                      <a:pt x="0" y="49"/>
                      <a:pt x="0" y="108"/>
                    </a:cubicBezTo>
                    <a:close/>
                    <a:moveTo>
                      <a:pt x="0" y="108"/>
                    </a:moveTo>
                    <a:cubicBezTo>
                      <a:pt x="0" y="168"/>
                      <a:pt x="193" y="216"/>
                      <a:pt x="432" y="216"/>
                    </a:cubicBezTo>
                    <a:cubicBezTo>
                      <a:pt x="670" y="216"/>
                      <a:pt x="864" y="168"/>
                      <a:pt x="864" y="108"/>
                    </a:cubicBezTo>
                  </a:path>
                </a:pathLst>
              </a:custGeom>
              <a:noFill/>
              <a:ln w="12700" cap="rnd">
                <a:solidFill>
                  <a:srgbClr val="40404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4" name="Rectangle 183">
                <a:extLst>
                  <a:ext uri="{FF2B5EF4-FFF2-40B4-BE49-F238E27FC236}">
                    <a16:creationId xmlns:a16="http://schemas.microsoft.com/office/drawing/2014/main" id="{05CF9F8A-40D6-41C8-BBCE-BE67821AC3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3" y="3106"/>
                <a:ext cx="117" cy="1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P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05" name="Rectangle 184">
                <a:extLst>
                  <a:ext uri="{FF2B5EF4-FFF2-40B4-BE49-F238E27FC236}">
                    <a16:creationId xmlns:a16="http://schemas.microsoft.com/office/drawing/2014/main" id="{FA5DEEEE-04AD-4114-88E9-9CF179B4B9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0" y="3106"/>
                <a:ext cx="228" cy="1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890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5" name="Right Arrow 9">
              <a:extLst>
                <a:ext uri="{FF2B5EF4-FFF2-40B4-BE49-F238E27FC236}">
                  <a16:creationId xmlns:a16="http://schemas.microsoft.com/office/drawing/2014/main" id="{6ED749E6-8A55-45A1-BE41-6B09E675363E}"/>
                </a:ext>
              </a:extLst>
            </p:cNvPr>
            <p:cNvSpPr/>
            <p:nvPr/>
          </p:nvSpPr>
          <p:spPr>
            <a:xfrm>
              <a:off x="4675729" y="3914991"/>
              <a:ext cx="1752602" cy="609600"/>
            </a:xfrm>
            <a:prstGeom prst="rightArrow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30" name="Group 1129">
              <a:extLst>
                <a:ext uri="{FF2B5EF4-FFF2-40B4-BE49-F238E27FC236}">
                  <a16:creationId xmlns:a16="http://schemas.microsoft.com/office/drawing/2014/main" id="{A9C775C2-201F-4FC2-8BED-A66DF8FFD1FE}"/>
                </a:ext>
              </a:extLst>
            </p:cNvPr>
            <p:cNvGrpSpPr/>
            <p:nvPr/>
          </p:nvGrpSpPr>
          <p:grpSpPr>
            <a:xfrm>
              <a:off x="7275883" y="5022072"/>
              <a:ext cx="514350" cy="476250"/>
              <a:chOff x="7490195" y="4995943"/>
              <a:chExt cx="514350" cy="476250"/>
            </a:xfrm>
          </p:grpSpPr>
          <p:sp>
            <p:nvSpPr>
              <p:cNvPr id="1111" name="AutoShape 186">
                <a:extLst>
                  <a:ext uri="{FF2B5EF4-FFF2-40B4-BE49-F238E27FC236}">
                    <a16:creationId xmlns:a16="http://schemas.microsoft.com/office/drawing/2014/main" id="{760C2C46-B856-4EC0-8AE6-E97D5C9416A4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7490195" y="4995943"/>
                <a:ext cx="514350" cy="476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1212" name="Picture 188">
                <a:extLst>
                  <a:ext uri="{FF2B5EF4-FFF2-40B4-BE49-F238E27FC236}">
                    <a16:creationId xmlns:a16="http://schemas.microsoft.com/office/drawing/2014/main" id="{ADF25FB6-3716-4B82-A3F1-0AB2226BE31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29883" y="5011818"/>
                <a:ext cx="442913" cy="444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13" name="Picture 189">
                <a:extLst>
                  <a:ext uri="{FF2B5EF4-FFF2-40B4-BE49-F238E27FC236}">
                    <a16:creationId xmlns:a16="http://schemas.microsoft.com/office/drawing/2014/main" id="{62E4FE30-41F6-4AFE-A5BA-BD841AFF187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29883" y="5011818"/>
                <a:ext cx="442913" cy="444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14" name="Picture 190">
                <a:extLst>
                  <a:ext uri="{FF2B5EF4-FFF2-40B4-BE49-F238E27FC236}">
                    <a16:creationId xmlns:a16="http://schemas.microsoft.com/office/drawing/2014/main" id="{38DFF787-994B-4788-8DAB-9971DAA824B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29883" y="5011818"/>
                <a:ext cx="442913" cy="444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12" name="Freeform 191">
                <a:extLst>
                  <a:ext uri="{FF2B5EF4-FFF2-40B4-BE49-F238E27FC236}">
                    <a16:creationId xmlns:a16="http://schemas.microsoft.com/office/drawing/2014/main" id="{13BC435C-8ACE-4BF1-8A7D-D76C7F882E9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533058" y="5016581"/>
                <a:ext cx="433388" cy="434975"/>
              </a:xfrm>
              <a:custGeom>
                <a:avLst/>
                <a:gdLst>
                  <a:gd name="T0" fmla="*/ 0 w 864"/>
                  <a:gd name="T1" fmla="*/ 108 h 864"/>
                  <a:gd name="T2" fmla="*/ 0 w 864"/>
                  <a:gd name="T3" fmla="*/ 756 h 864"/>
                  <a:gd name="T4" fmla="*/ 432 w 864"/>
                  <a:gd name="T5" fmla="*/ 864 h 864"/>
                  <a:gd name="T6" fmla="*/ 864 w 864"/>
                  <a:gd name="T7" fmla="*/ 756 h 864"/>
                  <a:gd name="T8" fmla="*/ 864 w 864"/>
                  <a:gd name="T9" fmla="*/ 108 h 864"/>
                  <a:gd name="T10" fmla="*/ 432 w 864"/>
                  <a:gd name="T11" fmla="*/ 0 h 864"/>
                  <a:gd name="T12" fmla="*/ 0 w 864"/>
                  <a:gd name="T13" fmla="*/ 108 h 864"/>
                  <a:gd name="T14" fmla="*/ 0 w 864"/>
                  <a:gd name="T15" fmla="*/ 108 h 864"/>
                  <a:gd name="T16" fmla="*/ 432 w 864"/>
                  <a:gd name="T17" fmla="*/ 216 h 864"/>
                  <a:gd name="T18" fmla="*/ 864 w 864"/>
                  <a:gd name="T19" fmla="*/ 108 h 8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64" h="864">
                    <a:moveTo>
                      <a:pt x="0" y="108"/>
                    </a:moveTo>
                    <a:lnTo>
                      <a:pt x="0" y="756"/>
                    </a:lnTo>
                    <a:cubicBezTo>
                      <a:pt x="0" y="816"/>
                      <a:pt x="193" y="864"/>
                      <a:pt x="432" y="864"/>
                    </a:cubicBezTo>
                    <a:cubicBezTo>
                      <a:pt x="670" y="864"/>
                      <a:pt x="864" y="816"/>
                      <a:pt x="864" y="756"/>
                    </a:cubicBezTo>
                    <a:lnTo>
                      <a:pt x="864" y="108"/>
                    </a:lnTo>
                    <a:cubicBezTo>
                      <a:pt x="864" y="49"/>
                      <a:pt x="670" y="0"/>
                      <a:pt x="432" y="0"/>
                    </a:cubicBezTo>
                    <a:cubicBezTo>
                      <a:pt x="193" y="0"/>
                      <a:pt x="0" y="49"/>
                      <a:pt x="0" y="108"/>
                    </a:cubicBezTo>
                    <a:close/>
                    <a:moveTo>
                      <a:pt x="0" y="108"/>
                    </a:moveTo>
                    <a:cubicBezTo>
                      <a:pt x="0" y="168"/>
                      <a:pt x="193" y="216"/>
                      <a:pt x="432" y="216"/>
                    </a:cubicBezTo>
                    <a:cubicBezTo>
                      <a:pt x="670" y="216"/>
                      <a:pt x="864" y="168"/>
                      <a:pt x="864" y="108"/>
                    </a:cubicBezTo>
                  </a:path>
                </a:pathLst>
              </a:custGeom>
              <a:noFill/>
              <a:ln w="12700" cap="rnd">
                <a:solidFill>
                  <a:srgbClr val="40404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6" name="Rectangle 192">
                <a:extLst>
                  <a:ext uri="{FF2B5EF4-FFF2-40B4-BE49-F238E27FC236}">
                    <a16:creationId xmlns:a16="http://schemas.microsoft.com/office/drawing/2014/main" id="{62FE694B-2DC5-4FA2-A53D-57A15D598A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88620" y="5159456"/>
                <a:ext cx="176213" cy="2349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P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17" name="Rectangle 193">
                <a:extLst>
                  <a:ext uri="{FF2B5EF4-FFF2-40B4-BE49-F238E27FC236}">
                    <a16:creationId xmlns:a16="http://schemas.microsoft.com/office/drawing/2014/main" id="{057D0BEE-330B-4CB2-BF2B-C4E310D2B2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74345" y="5159456"/>
                <a:ext cx="255588" cy="2000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en-US" sz="1300" b="1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220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129" name="Group 1128">
              <a:extLst>
                <a:ext uri="{FF2B5EF4-FFF2-40B4-BE49-F238E27FC236}">
                  <a16:creationId xmlns:a16="http://schemas.microsoft.com/office/drawing/2014/main" id="{54BC5326-70F6-479F-8E77-458B3F300686}"/>
                </a:ext>
              </a:extLst>
            </p:cNvPr>
            <p:cNvGrpSpPr/>
            <p:nvPr/>
          </p:nvGrpSpPr>
          <p:grpSpPr>
            <a:xfrm>
              <a:off x="6405915" y="5006197"/>
              <a:ext cx="744538" cy="641351"/>
              <a:chOff x="5192716" y="1925638"/>
              <a:chExt cx="744538" cy="641351"/>
            </a:xfrm>
          </p:grpSpPr>
          <p:sp>
            <p:nvSpPr>
              <p:cNvPr id="1122" name="AutoShape 195">
                <a:extLst>
                  <a:ext uri="{FF2B5EF4-FFF2-40B4-BE49-F238E27FC236}">
                    <a16:creationId xmlns:a16="http://schemas.microsoft.com/office/drawing/2014/main" id="{39139583-BB19-407D-969F-38EA2048A533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5192716" y="1925638"/>
                <a:ext cx="514350" cy="476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1221" name="Picture 197">
                <a:extLst>
                  <a:ext uri="{FF2B5EF4-FFF2-40B4-BE49-F238E27FC236}">
                    <a16:creationId xmlns:a16="http://schemas.microsoft.com/office/drawing/2014/main" id="{158919C6-C793-42A6-9A93-2B84C42339E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32404" y="1941513"/>
                <a:ext cx="442913" cy="444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22" name="Picture 198">
                <a:extLst>
                  <a:ext uri="{FF2B5EF4-FFF2-40B4-BE49-F238E27FC236}">
                    <a16:creationId xmlns:a16="http://schemas.microsoft.com/office/drawing/2014/main" id="{D5E89041-F55F-4A5E-B276-EFE9DF6AB29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32404" y="1941513"/>
                <a:ext cx="442913" cy="444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23" name="Picture 199">
                <a:extLst>
                  <a:ext uri="{FF2B5EF4-FFF2-40B4-BE49-F238E27FC236}">
                    <a16:creationId xmlns:a16="http://schemas.microsoft.com/office/drawing/2014/main" id="{E8A89CF5-435E-4F81-9E38-7CDC428B646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32404" y="1941513"/>
                <a:ext cx="442913" cy="444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23" name="Freeform 200">
                <a:extLst>
                  <a:ext uri="{FF2B5EF4-FFF2-40B4-BE49-F238E27FC236}">
                    <a16:creationId xmlns:a16="http://schemas.microsoft.com/office/drawing/2014/main" id="{F802A26B-EAC2-4D27-93F6-486702338D6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235579" y="1946276"/>
                <a:ext cx="433388" cy="434975"/>
              </a:xfrm>
              <a:custGeom>
                <a:avLst/>
                <a:gdLst>
                  <a:gd name="T0" fmla="*/ 0 w 864"/>
                  <a:gd name="T1" fmla="*/ 108 h 864"/>
                  <a:gd name="T2" fmla="*/ 0 w 864"/>
                  <a:gd name="T3" fmla="*/ 756 h 864"/>
                  <a:gd name="T4" fmla="*/ 432 w 864"/>
                  <a:gd name="T5" fmla="*/ 864 h 864"/>
                  <a:gd name="T6" fmla="*/ 864 w 864"/>
                  <a:gd name="T7" fmla="*/ 756 h 864"/>
                  <a:gd name="T8" fmla="*/ 864 w 864"/>
                  <a:gd name="T9" fmla="*/ 108 h 864"/>
                  <a:gd name="T10" fmla="*/ 432 w 864"/>
                  <a:gd name="T11" fmla="*/ 0 h 864"/>
                  <a:gd name="T12" fmla="*/ 0 w 864"/>
                  <a:gd name="T13" fmla="*/ 108 h 864"/>
                  <a:gd name="T14" fmla="*/ 0 w 864"/>
                  <a:gd name="T15" fmla="*/ 108 h 864"/>
                  <a:gd name="T16" fmla="*/ 432 w 864"/>
                  <a:gd name="T17" fmla="*/ 216 h 864"/>
                  <a:gd name="T18" fmla="*/ 864 w 864"/>
                  <a:gd name="T19" fmla="*/ 108 h 8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64" h="864">
                    <a:moveTo>
                      <a:pt x="0" y="108"/>
                    </a:moveTo>
                    <a:lnTo>
                      <a:pt x="0" y="756"/>
                    </a:lnTo>
                    <a:cubicBezTo>
                      <a:pt x="0" y="816"/>
                      <a:pt x="193" y="864"/>
                      <a:pt x="432" y="864"/>
                    </a:cubicBezTo>
                    <a:cubicBezTo>
                      <a:pt x="670" y="864"/>
                      <a:pt x="864" y="816"/>
                      <a:pt x="864" y="756"/>
                    </a:cubicBezTo>
                    <a:lnTo>
                      <a:pt x="864" y="108"/>
                    </a:lnTo>
                    <a:cubicBezTo>
                      <a:pt x="864" y="49"/>
                      <a:pt x="670" y="0"/>
                      <a:pt x="432" y="0"/>
                    </a:cubicBezTo>
                    <a:cubicBezTo>
                      <a:pt x="193" y="0"/>
                      <a:pt x="0" y="49"/>
                      <a:pt x="0" y="108"/>
                    </a:cubicBezTo>
                    <a:close/>
                    <a:moveTo>
                      <a:pt x="0" y="108"/>
                    </a:moveTo>
                    <a:cubicBezTo>
                      <a:pt x="0" y="168"/>
                      <a:pt x="193" y="216"/>
                      <a:pt x="432" y="216"/>
                    </a:cubicBezTo>
                    <a:cubicBezTo>
                      <a:pt x="670" y="216"/>
                      <a:pt x="864" y="168"/>
                      <a:pt x="864" y="108"/>
                    </a:cubicBezTo>
                  </a:path>
                </a:pathLst>
              </a:custGeom>
              <a:noFill/>
              <a:ln w="12700" cap="rnd">
                <a:solidFill>
                  <a:srgbClr val="40404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4" name="Rectangle 201">
                <a:extLst>
                  <a:ext uri="{FF2B5EF4-FFF2-40B4-BE49-F238E27FC236}">
                    <a16:creationId xmlns:a16="http://schemas.microsoft.com/office/drawing/2014/main" id="{E9359C1A-6BDF-4321-A291-5788E1A7C3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91141" y="2089151"/>
                <a:ext cx="176213" cy="2349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P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28" name="Rectangle 202">
                <a:extLst>
                  <a:ext uri="{FF2B5EF4-FFF2-40B4-BE49-F238E27FC236}">
                    <a16:creationId xmlns:a16="http://schemas.microsoft.com/office/drawing/2014/main" id="{DD91CA51-EF85-4B54-A1C2-00B66F58EC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76866" y="2089151"/>
                <a:ext cx="560388" cy="477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170-172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147" name="Arrow: Circular 1146">
              <a:extLst>
                <a:ext uri="{FF2B5EF4-FFF2-40B4-BE49-F238E27FC236}">
                  <a16:creationId xmlns:a16="http://schemas.microsoft.com/office/drawing/2014/main" id="{ED38AAA4-CACB-48C9-996A-9C102408AE40}"/>
                </a:ext>
              </a:extLst>
            </p:cNvPr>
            <p:cNvSpPr/>
            <p:nvPr/>
          </p:nvSpPr>
          <p:spPr>
            <a:xfrm rot="767707">
              <a:off x="4814948" y="2203135"/>
              <a:ext cx="2013810" cy="1763462"/>
            </a:xfrm>
            <a:prstGeom prst="circular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1142" name="Group 1141">
              <a:extLst>
                <a:ext uri="{FF2B5EF4-FFF2-40B4-BE49-F238E27FC236}">
                  <a16:creationId xmlns:a16="http://schemas.microsoft.com/office/drawing/2014/main" id="{654E5988-01D2-40C0-B0F7-C3906B11338D}"/>
                </a:ext>
              </a:extLst>
            </p:cNvPr>
            <p:cNvGrpSpPr/>
            <p:nvPr/>
          </p:nvGrpSpPr>
          <p:grpSpPr>
            <a:xfrm>
              <a:off x="5235637" y="2229152"/>
              <a:ext cx="511177" cy="474663"/>
              <a:chOff x="5399088" y="1974850"/>
              <a:chExt cx="512762" cy="474663"/>
            </a:xfrm>
          </p:grpSpPr>
          <p:sp>
            <p:nvSpPr>
              <p:cNvPr id="1135" name="AutoShape 204">
                <a:extLst>
                  <a:ext uri="{FF2B5EF4-FFF2-40B4-BE49-F238E27FC236}">
                    <a16:creationId xmlns:a16="http://schemas.microsoft.com/office/drawing/2014/main" id="{EE491AD8-E7E9-46EE-9681-3141D62EC872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5399088" y="1974850"/>
                <a:ext cx="512762" cy="474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1230" name="Picture 206">
                <a:extLst>
                  <a:ext uri="{FF2B5EF4-FFF2-40B4-BE49-F238E27FC236}">
                    <a16:creationId xmlns:a16="http://schemas.microsoft.com/office/drawing/2014/main" id="{A4847213-38FE-415C-8938-214500480E1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38775" y="1990725"/>
                <a:ext cx="441325" cy="4429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31" name="Picture 207">
                <a:extLst>
                  <a:ext uri="{FF2B5EF4-FFF2-40B4-BE49-F238E27FC236}">
                    <a16:creationId xmlns:a16="http://schemas.microsoft.com/office/drawing/2014/main" id="{5B130621-14ED-4C49-A206-C3C98650ECE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38775" y="1990725"/>
                <a:ext cx="441325" cy="4429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32" name="Picture 208">
                <a:extLst>
                  <a:ext uri="{FF2B5EF4-FFF2-40B4-BE49-F238E27FC236}">
                    <a16:creationId xmlns:a16="http://schemas.microsoft.com/office/drawing/2014/main" id="{C347C8BA-6F3A-4C7E-A239-6209537A515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38775" y="1990725"/>
                <a:ext cx="441325" cy="4429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36" name="Freeform 209">
                <a:extLst>
                  <a:ext uri="{FF2B5EF4-FFF2-40B4-BE49-F238E27FC236}">
                    <a16:creationId xmlns:a16="http://schemas.microsoft.com/office/drawing/2014/main" id="{7F21BC55-29D1-4A61-8523-060C44DDB92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41950" y="1995488"/>
                <a:ext cx="431800" cy="433388"/>
              </a:xfrm>
              <a:custGeom>
                <a:avLst/>
                <a:gdLst>
                  <a:gd name="T0" fmla="*/ 0 w 864"/>
                  <a:gd name="T1" fmla="*/ 108 h 864"/>
                  <a:gd name="T2" fmla="*/ 0 w 864"/>
                  <a:gd name="T3" fmla="*/ 756 h 864"/>
                  <a:gd name="T4" fmla="*/ 432 w 864"/>
                  <a:gd name="T5" fmla="*/ 864 h 864"/>
                  <a:gd name="T6" fmla="*/ 864 w 864"/>
                  <a:gd name="T7" fmla="*/ 756 h 864"/>
                  <a:gd name="T8" fmla="*/ 864 w 864"/>
                  <a:gd name="T9" fmla="*/ 108 h 864"/>
                  <a:gd name="T10" fmla="*/ 432 w 864"/>
                  <a:gd name="T11" fmla="*/ 0 h 864"/>
                  <a:gd name="T12" fmla="*/ 0 w 864"/>
                  <a:gd name="T13" fmla="*/ 108 h 864"/>
                  <a:gd name="T14" fmla="*/ 0 w 864"/>
                  <a:gd name="T15" fmla="*/ 108 h 864"/>
                  <a:gd name="T16" fmla="*/ 432 w 864"/>
                  <a:gd name="T17" fmla="*/ 216 h 864"/>
                  <a:gd name="T18" fmla="*/ 864 w 864"/>
                  <a:gd name="T19" fmla="*/ 108 h 8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64" h="864">
                    <a:moveTo>
                      <a:pt x="0" y="108"/>
                    </a:moveTo>
                    <a:lnTo>
                      <a:pt x="0" y="756"/>
                    </a:lnTo>
                    <a:cubicBezTo>
                      <a:pt x="0" y="816"/>
                      <a:pt x="193" y="864"/>
                      <a:pt x="432" y="864"/>
                    </a:cubicBezTo>
                    <a:cubicBezTo>
                      <a:pt x="670" y="864"/>
                      <a:pt x="864" y="816"/>
                      <a:pt x="864" y="756"/>
                    </a:cubicBezTo>
                    <a:lnTo>
                      <a:pt x="864" y="108"/>
                    </a:lnTo>
                    <a:cubicBezTo>
                      <a:pt x="864" y="49"/>
                      <a:pt x="670" y="0"/>
                      <a:pt x="432" y="0"/>
                    </a:cubicBezTo>
                    <a:cubicBezTo>
                      <a:pt x="193" y="0"/>
                      <a:pt x="0" y="49"/>
                      <a:pt x="0" y="108"/>
                    </a:cubicBezTo>
                    <a:close/>
                    <a:moveTo>
                      <a:pt x="0" y="108"/>
                    </a:moveTo>
                    <a:cubicBezTo>
                      <a:pt x="0" y="168"/>
                      <a:pt x="193" y="216"/>
                      <a:pt x="432" y="216"/>
                    </a:cubicBezTo>
                    <a:cubicBezTo>
                      <a:pt x="670" y="216"/>
                      <a:pt x="864" y="168"/>
                      <a:pt x="864" y="108"/>
                    </a:cubicBezTo>
                  </a:path>
                </a:pathLst>
              </a:custGeom>
              <a:noFill/>
              <a:ln w="12700" cap="rnd">
                <a:solidFill>
                  <a:srgbClr val="40404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0" name="Rectangle 210">
                <a:extLst>
                  <a:ext uri="{FF2B5EF4-FFF2-40B4-BE49-F238E27FC236}">
                    <a16:creationId xmlns:a16="http://schemas.microsoft.com/office/drawing/2014/main" id="{85DAD577-F7E4-474F-AC62-3F51910D15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97513" y="2139950"/>
                <a:ext cx="176212" cy="257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P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41" name="Rectangle 211">
                <a:extLst>
                  <a:ext uri="{FF2B5EF4-FFF2-40B4-BE49-F238E27FC236}">
                    <a16:creationId xmlns:a16="http://schemas.microsoft.com/office/drawing/2014/main" id="{CC963E4E-3421-47A3-BE5B-AACE28F8F4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83238" y="2139950"/>
                <a:ext cx="255587" cy="2000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140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148" name="TextBox 1147">
              <a:extLst>
                <a:ext uri="{FF2B5EF4-FFF2-40B4-BE49-F238E27FC236}">
                  <a16:creationId xmlns:a16="http://schemas.microsoft.com/office/drawing/2014/main" id="{282D7F92-F727-48B5-A0E3-4E210CB53C65}"/>
                </a:ext>
              </a:extLst>
            </p:cNvPr>
            <p:cNvSpPr txBox="1"/>
            <p:nvPr/>
          </p:nvSpPr>
          <p:spPr>
            <a:xfrm>
              <a:off x="2316479" y="2145726"/>
              <a:ext cx="18709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Legacy:  HP 9000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23155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2090128" y="744779"/>
            <a:ext cx="9172606" cy="925705"/>
          </a:xfrm>
        </p:spPr>
        <p:txBody>
          <a:bodyPr/>
          <a:lstStyle/>
          <a:p>
            <a:r>
              <a:rPr lang="en-US" sz="5400" dirty="0">
                <a:solidFill>
                  <a:schemeClr val="tx1"/>
                </a:solidFill>
              </a:rPr>
              <a:t>Why ctcLink?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37EED90-7529-423C-9A39-916196CB7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770301" y="203244"/>
            <a:ext cx="1964803" cy="454712"/>
          </a:xfrm>
          <a:noFill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3C38991-AD94-4603-BA4A-C8F546C373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5963" y="4958587"/>
            <a:ext cx="1353542" cy="16242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F51AC86-A78C-475E-9BC9-D0C671696850}"/>
              </a:ext>
            </a:extLst>
          </p:cNvPr>
          <p:cNvSpPr txBox="1"/>
          <p:nvPr/>
        </p:nvSpPr>
        <p:spPr>
          <a:xfrm>
            <a:off x="3486669" y="2430357"/>
            <a:ext cx="720498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Replace aging, 35 + Year Old System</a:t>
            </a:r>
          </a:p>
          <a:p>
            <a:endParaRPr lang="en-US" sz="3200" dirty="0"/>
          </a:p>
          <a:p>
            <a:r>
              <a:rPr lang="en-US" sz="3200" dirty="0"/>
              <a:t>Improve Access to Data</a:t>
            </a:r>
          </a:p>
          <a:p>
            <a:endParaRPr lang="en-US" sz="3200" dirty="0"/>
          </a:p>
          <a:p>
            <a:r>
              <a:rPr lang="en-US" sz="3200" dirty="0"/>
              <a:t>Improve Processes across the SBCTC System to Better Serve Students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560C353-1D79-4200-8ECA-2F73300C57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9721" y="2530591"/>
            <a:ext cx="626670" cy="47000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A2CEEFC-4675-4D05-B83F-82D4D1372C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4659" y="3502712"/>
            <a:ext cx="637073" cy="47780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1DCCBB5-507A-422F-B9C5-7EE5785766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09316" y="4499275"/>
            <a:ext cx="612416" cy="459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098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2061456" y="1072528"/>
            <a:ext cx="9801108" cy="925705"/>
          </a:xfrm>
        </p:spPr>
        <p:txBody>
          <a:bodyPr/>
          <a:lstStyle/>
          <a:p>
            <a:r>
              <a:rPr lang="en-US" sz="5400" dirty="0">
                <a:solidFill>
                  <a:schemeClr val="tx1"/>
                </a:solidFill>
              </a:rPr>
              <a:t>ctcLink Building Blocks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37EED90-7529-423C-9A39-916196CB7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831261" y="203244"/>
            <a:ext cx="1964803" cy="454712"/>
          </a:xfrm>
          <a:noFill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3C38991-AD94-4603-BA4A-C8F546C373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46923" y="5004676"/>
            <a:ext cx="1353542" cy="16242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D3392EF-47BF-458C-ABEA-A8E22767995C}"/>
              </a:ext>
            </a:extLst>
          </p:cNvPr>
          <p:cNvSpPr/>
          <p:nvPr/>
        </p:nvSpPr>
        <p:spPr>
          <a:xfrm>
            <a:off x="2555310" y="5273458"/>
            <a:ext cx="7703506" cy="11148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67D3CE8-D205-4009-8C8A-7B966535C4B0}"/>
              </a:ext>
            </a:extLst>
          </p:cNvPr>
          <p:cNvSpPr/>
          <p:nvPr/>
        </p:nvSpPr>
        <p:spPr>
          <a:xfrm>
            <a:off x="4096011" y="4078971"/>
            <a:ext cx="6162805" cy="92570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8BFD96E-DBEA-457D-B459-8E4378F613B6}"/>
              </a:ext>
            </a:extLst>
          </p:cNvPr>
          <p:cNvSpPr/>
          <p:nvPr/>
        </p:nvSpPr>
        <p:spPr>
          <a:xfrm>
            <a:off x="5185776" y="2907259"/>
            <a:ext cx="5073040" cy="92570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832952-6389-422D-935B-75211AF538AA}"/>
              </a:ext>
            </a:extLst>
          </p:cNvPr>
          <p:cNvSpPr txBox="1"/>
          <p:nvPr/>
        </p:nvSpPr>
        <p:spPr>
          <a:xfrm>
            <a:off x="2730673" y="5519465"/>
            <a:ext cx="73653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Oracle:    Software Vendor – Platform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D21134-B6CD-4127-ACD0-043DBF41E33D}"/>
              </a:ext>
            </a:extLst>
          </p:cNvPr>
          <p:cNvSpPr txBox="1"/>
          <p:nvPr/>
        </p:nvSpPr>
        <p:spPr>
          <a:xfrm>
            <a:off x="4446739" y="4218657"/>
            <a:ext cx="58120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PeopleSoft:  Product Name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D0063F4-C95A-4B7A-88F3-2B93DDD623B6}"/>
              </a:ext>
            </a:extLst>
          </p:cNvPr>
          <p:cNvSpPr txBox="1"/>
          <p:nvPr/>
        </p:nvSpPr>
        <p:spPr>
          <a:xfrm>
            <a:off x="5473875" y="3011063"/>
            <a:ext cx="47849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ctcLink:  SBCTC System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7B3072E-4EAC-4EB3-85DB-7A3919204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163656">
            <a:off x="3130828" y="4367780"/>
            <a:ext cx="621591" cy="652671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19B0E0D-5BF3-4A64-8607-A3997F3BC7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163656">
            <a:off x="4314455" y="3043775"/>
            <a:ext cx="621591" cy="652671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8CFA688-4509-40F9-8A33-077F72775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163656">
            <a:off x="3249784" y="3553445"/>
            <a:ext cx="621591" cy="652671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E756340-704E-400C-AB2A-07F4E167A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163656">
            <a:off x="3537884" y="2801779"/>
            <a:ext cx="621591" cy="652671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887851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2138397" y="798461"/>
            <a:ext cx="8821877" cy="925705"/>
          </a:xfrm>
        </p:spPr>
        <p:txBody>
          <a:bodyPr/>
          <a:lstStyle/>
          <a:p>
            <a:r>
              <a:rPr lang="en-US" sz="5400" dirty="0">
                <a:solidFill>
                  <a:schemeClr val="tx1"/>
                </a:solidFill>
              </a:rPr>
              <a:t>PeopleSoft Pillars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37EED90-7529-423C-9A39-916196CB7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770301" y="203244"/>
            <a:ext cx="1964803" cy="454712"/>
          </a:xfrm>
          <a:noFill/>
        </p:spPr>
      </p:pic>
      <p:sp>
        <p:nvSpPr>
          <p:cNvPr id="11" name="Flowchart: Magnetic Disk 10" descr="Graphic showing other items that are being replaced by ctcLink: Financial Aid, Degree Audit, and Time and Labor">
            <a:extLst>
              <a:ext uri="{FF2B5EF4-FFF2-40B4-BE49-F238E27FC236}">
                <a16:creationId xmlns:a16="http://schemas.microsoft.com/office/drawing/2014/main" id="{0E7158BE-5D4C-4FBC-9079-D99820E5E6A2}"/>
              </a:ext>
            </a:extLst>
          </p:cNvPr>
          <p:cNvSpPr/>
          <p:nvPr/>
        </p:nvSpPr>
        <p:spPr>
          <a:xfrm>
            <a:off x="2966224" y="5589400"/>
            <a:ext cx="5805599" cy="1097999"/>
          </a:xfrm>
          <a:prstGeom prst="flowChartMagneticDisk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Other Items: FAM, Degree Audit, TLR</a:t>
            </a:r>
          </a:p>
        </p:txBody>
      </p:sp>
      <p:grpSp>
        <p:nvGrpSpPr>
          <p:cNvPr id="3" name="Group 2" descr="Graphic showing that SMS will be Campus Solutions; FMS will be Finance; and PPMS will be Human Capital Management in the new system.  These are the three pillars of PeopleSoft">
            <a:extLst>
              <a:ext uri="{FF2B5EF4-FFF2-40B4-BE49-F238E27FC236}">
                <a16:creationId xmlns:a16="http://schemas.microsoft.com/office/drawing/2014/main" id="{81680D40-D70B-4849-B248-16227EB1465C}"/>
              </a:ext>
            </a:extLst>
          </p:cNvPr>
          <p:cNvGrpSpPr/>
          <p:nvPr/>
        </p:nvGrpSpPr>
        <p:grpSpPr>
          <a:xfrm>
            <a:off x="3160111" y="2331424"/>
            <a:ext cx="8574993" cy="2940309"/>
            <a:chOff x="2992167" y="2027931"/>
            <a:chExt cx="9199834" cy="3265812"/>
          </a:xfrm>
        </p:grpSpPr>
        <p:sp>
          <p:nvSpPr>
            <p:cNvPr id="9" name="Flowchart: Magnetic Disk 8">
              <a:extLst>
                <a:ext uri="{FF2B5EF4-FFF2-40B4-BE49-F238E27FC236}">
                  <a16:creationId xmlns:a16="http://schemas.microsoft.com/office/drawing/2014/main" id="{A7D5816B-2230-4B75-B293-FD068B2F8B90}"/>
                </a:ext>
              </a:extLst>
            </p:cNvPr>
            <p:cNvSpPr/>
            <p:nvPr/>
          </p:nvSpPr>
          <p:spPr>
            <a:xfrm>
              <a:off x="2992167" y="3228969"/>
              <a:ext cx="1481375" cy="976846"/>
            </a:xfrm>
            <a:prstGeom prst="flowChartMagneticDisk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spc="50" dirty="0">
                  <a:ln w="0"/>
                  <a:solidFill>
                    <a:schemeClr val="tx1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FMS</a:t>
              </a:r>
            </a:p>
          </p:txBody>
        </p:sp>
        <p:sp>
          <p:nvSpPr>
            <p:cNvPr id="10" name="Flowchart: Magnetic Disk 9">
              <a:extLst>
                <a:ext uri="{FF2B5EF4-FFF2-40B4-BE49-F238E27FC236}">
                  <a16:creationId xmlns:a16="http://schemas.microsoft.com/office/drawing/2014/main" id="{417838CA-E424-48E6-8051-AC502B081064}"/>
                </a:ext>
              </a:extLst>
            </p:cNvPr>
            <p:cNvSpPr/>
            <p:nvPr/>
          </p:nvSpPr>
          <p:spPr>
            <a:xfrm>
              <a:off x="3031477" y="2102997"/>
              <a:ext cx="1442065" cy="976846"/>
            </a:xfrm>
            <a:prstGeom prst="flowChartMagneticDisk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spc="50" dirty="0">
                  <a:ln w="0"/>
                  <a:solidFill>
                    <a:schemeClr val="tx1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SMS</a:t>
              </a:r>
              <a:endPara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endParaRPr>
            </a:p>
          </p:txBody>
        </p:sp>
        <p:sp>
          <p:nvSpPr>
            <p:cNvPr id="12" name="Flowchart: Magnetic Disk 11">
              <a:extLst>
                <a:ext uri="{FF2B5EF4-FFF2-40B4-BE49-F238E27FC236}">
                  <a16:creationId xmlns:a16="http://schemas.microsoft.com/office/drawing/2014/main" id="{EA3B2CC4-3900-43C5-9B60-BB2BB192852F}"/>
                </a:ext>
              </a:extLst>
            </p:cNvPr>
            <p:cNvSpPr/>
            <p:nvPr/>
          </p:nvSpPr>
          <p:spPr>
            <a:xfrm>
              <a:off x="2992167" y="4316897"/>
              <a:ext cx="1481375" cy="976846"/>
            </a:xfrm>
            <a:prstGeom prst="flowChartMagneticDisk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spc="50" dirty="0">
                  <a:ln w="0"/>
                  <a:solidFill>
                    <a:schemeClr val="tx1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PPMS</a:t>
              </a:r>
            </a:p>
          </p:txBody>
        </p:sp>
        <p:sp>
          <p:nvSpPr>
            <p:cNvPr id="13" name="Flowchart: Magnetic Disk 12">
              <a:extLst>
                <a:ext uri="{FF2B5EF4-FFF2-40B4-BE49-F238E27FC236}">
                  <a16:creationId xmlns:a16="http://schemas.microsoft.com/office/drawing/2014/main" id="{BEEF9122-DE46-458E-90F4-48D942B8756C}"/>
                </a:ext>
              </a:extLst>
            </p:cNvPr>
            <p:cNvSpPr/>
            <p:nvPr/>
          </p:nvSpPr>
          <p:spPr>
            <a:xfrm>
              <a:off x="7044437" y="4311740"/>
              <a:ext cx="1481375" cy="976847"/>
            </a:xfrm>
            <a:prstGeom prst="flowChartMagneticDisk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spc="50" dirty="0">
                  <a:ln w="0"/>
                  <a:solidFill>
                    <a:schemeClr val="tx1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HCM</a:t>
              </a:r>
            </a:p>
          </p:txBody>
        </p:sp>
        <p:sp>
          <p:nvSpPr>
            <p:cNvPr id="14" name="Flowchart: Magnetic Disk 13">
              <a:extLst>
                <a:ext uri="{FF2B5EF4-FFF2-40B4-BE49-F238E27FC236}">
                  <a16:creationId xmlns:a16="http://schemas.microsoft.com/office/drawing/2014/main" id="{1D34D502-E879-4433-BA02-0B29C4013A9C}"/>
                </a:ext>
              </a:extLst>
            </p:cNvPr>
            <p:cNvSpPr/>
            <p:nvPr/>
          </p:nvSpPr>
          <p:spPr>
            <a:xfrm>
              <a:off x="7029953" y="3223071"/>
              <a:ext cx="1481375" cy="1013849"/>
            </a:xfrm>
            <a:prstGeom prst="flowChartMagneticDisk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spc="50" dirty="0">
                  <a:ln w="0"/>
                  <a:solidFill>
                    <a:schemeClr val="tx1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FIN</a:t>
              </a:r>
            </a:p>
          </p:txBody>
        </p:sp>
        <p:sp>
          <p:nvSpPr>
            <p:cNvPr id="15" name="Flowchart: Magnetic Disk 14">
              <a:extLst>
                <a:ext uri="{FF2B5EF4-FFF2-40B4-BE49-F238E27FC236}">
                  <a16:creationId xmlns:a16="http://schemas.microsoft.com/office/drawing/2014/main" id="{5B259935-9704-4132-9C87-D6FD01C65C91}"/>
                </a:ext>
              </a:extLst>
            </p:cNvPr>
            <p:cNvSpPr/>
            <p:nvPr/>
          </p:nvSpPr>
          <p:spPr>
            <a:xfrm>
              <a:off x="7029952" y="2027931"/>
              <a:ext cx="1481375" cy="1106801"/>
            </a:xfrm>
            <a:prstGeom prst="flowChartMagneticDisk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spc="50" dirty="0">
                  <a:ln w="0"/>
                  <a:solidFill>
                    <a:schemeClr val="tx1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CS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6C12BD8-4832-48C3-9290-D8694516010A}"/>
                </a:ext>
              </a:extLst>
            </p:cNvPr>
            <p:cNvSpPr txBox="1"/>
            <p:nvPr/>
          </p:nvSpPr>
          <p:spPr>
            <a:xfrm>
              <a:off x="8771822" y="2365022"/>
              <a:ext cx="32281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Campus</a:t>
              </a:r>
              <a:r>
                <a:rPr lang="en-US" sz="2800" dirty="0"/>
                <a:t> </a:t>
              </a:r>
              <a:r>
                <a:rPr lang="en-US" sz="2800" b="1" dirty="0"/>
                <a:t>Solutions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4D98365-8CE6-4651-A146-DD88EEC95A81}"/>
                </a:ext>
              </a:extLst>
            </p:cNvPr>
            <p:cNvSpPr txBox="1"/>
            <p:nvPr/>
          </p:nvSpPr>
          <p:spPr>
            <a:xfrm>
              <a:off x="8771822" y="3430327"/>
              <a:ext cx="255873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Finance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4746B72-0974-48C5-9903-9DAA4D8B3BF7}"/>
                </a:ext>
              </a:extLst>
            </p:cNvPr>
            <p:cNvSpPr txBox="1"/>
            <p:nvPr/>
          </p:nvSpPr>
          <p:spPr>
            <a:xfrm>
              <a:off x="8771823" y="4335957"/>
              <a:ext cx="342017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Human</a:t>
              </a:r>
              <a:r>
                <a:rPr lang="en-US" b="1" dirty="0"/>
                <a:t> </a:t>
              </a:r>
              <a:r>
                <a:rPr lang="en-US" sz="2800" b="1" dirty="0"/>
                <a:t>Capital Management</a:t>
              </a:r>
            </a:p>
          </p:txBody>
        </p:sp>
        <p:sp>
          <p:nvSpPr>
            <p:cNvPr id="19" name="Striped Right Arrow 3">
              <a:extLst>
                <a:ext uri="{FF2B5EF4-FFF2-40B4-BE49-F238E27FC236}">
                  <a16:creationId xmlns:a16="http://schemas.microsoft.com/office/drawing/2014/main" id="{0ADAF49E-A58E-4F5A-976A-589839FDA5EC}"/>
                </a:ext>
              </a:extLst>
            </p:cNvPr>
            <p:cNvSpPr/>
            <p:nvPr/>
          </p:nvSpPr>
          <p:spPr>
            <a:xfrm>
              <a:off x="4782004" y="2309451"/>
              <a:ext cx="1853636" cy="457522"/>
            </a:xfrm>
            <a:prstGeom prst="stripedRightArrow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triped Right Arrow 16">
              <a:extLst>
                <a:ext uri="{FF2B5EF4-FFF2-40B4-BE49-F238E27FC236}">
                  <a16:creationId xmlns:a16="http://schemas.microsoft.com/office/drawing/2014/main" id="{6B456ECD-8249-48D5-A20F-EA8CC80334EA}"/>
                </a:ext>
              </a:extLst>
            </p:cNvPr>
            <p:cNvSpPr/>
            <p:nvPr/>
          </p:nvSpPr>
          <p:spPr>
            <a:xfrm>
              <a:off x="4772663" y="3508966"/>
              <a:ext cx="1853636" cy="457522"/>
            </a:xfrm>
            <a:prstGeom prst="stripedRightArrow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triped Right Arrow 17">
              <a:extLst>
                <a:ext uri="{FF2B5EF4-FFF2-40B4-BE49-F238E27FC236}">
                  <a16:creationId xmlns:a16="http://schemas.microsoft.com/office/drawing/2014/main" id="{4C08637C-9350-44F8-9C46-6B06A62A9E54}"/>
                </a:ext>
              </a:extLst>
            </p:cNvPr>
            <p:cNvSpPr/>
            <p:nvPr/>
          </p:nvSpPr>
          <p:spPr>
            <a:xfrm>
              <a:off x="4832171" y="4577167"/>
              <a:ext cx="1853636" cy="457522"/>
            </a:xfrm>
            <a:prstGeom prst="stripedRightArrow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spc="5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endParaRP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248AC87F-E25C-433F-ADDE-D8BBAA308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4201" y="5082949"/>
            <a:ext cx="1353542" cy="162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086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2138397" y="1026100"/>
            <a:ext cx="9022293" cy="925705"/>
          </a:xfrm>
        </p:spPr>
        <p:txBody>
          <a:bodyPr/>
          <a:lstStyle/>
          <a:p>
            <a:r>
              <a:rPr lang="en-US" sz="5400" dirty="0">
                <a:solidFill>
                  <a:schemeClr val="tx1"/>
                </a:solidFill>
              </a:rPr>
              <a:t>ctcLink Login Page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37EED90-7529-423C-9A39-916196CB7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770301" y="203244"/>
            <a:ext cx="1964803" cy="454712"/>
          </a:xfrm>
          <a:noFill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3C38991-AD94-4603-BA4A-C8F546C373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5963" y="5030506"/>
            <a:ext cx="1353542" cy="1624250"/>
          </a:xfrm>
          <a:prstGeom prst="rect">
            <a:avLst/>
          </a:prstGeom>
        </p:spPr>
      </p:pic>
      <p:pic>
        <p:nvPicPr>
          <p:cNvPr id="6" name="Picture 5" descr="Screenshot of ctcLink Login Screen">
            <a:extLst>
              <a:ext uri="{FF2B5EF4-FFF2-40B4-BE49-F238E27FC236}">
                <a16:creationId xmlns:a16="http://schemas.microsoft.com/office/drawing/2014/main" id="{A7E8D635-4725-4263-8188-1D468DA55F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83"/>
          <a:stretch/>
        </p:blipFill>
        <p:spPr>
          <a:xfrm>
            <a:off x="3060481" y="2084710"/>
            <a:ext cx="6269157" cy="4146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3785180"/>
      </p:ext>
    </p:extLst>
  </p:cSld>
  <p:clrMapOvr>
    <a:masterClrMapping/>
  </p:clrMapOvr>
</p:sld>
</file>

<file path=ppt/theme/theme1.xml><?xml version="1.0" encoding="utf-8"?>
<a:theme xmlns:a="http://schemas.openxmlformats.org/drawingml/2006/main" name="HC_B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HC_16-9_Size_Template_Design_1" id="{AA260CFC-431C-2C41-8A05-299F3C757472}" vid="{AA52E4F1-F87B-8C47-982A-FD940F7F696A}"/>
    </a:ext>
  </a:extLst>
</a:theme>
</file>

<file path=ppt/theme/theme2.xml><?xml version="1.0" encoding="utf-8"?>
<a:theme xmlns:a="http://schemas.openxmlformats.org/drawingml/2006/main" name="HC_A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HC_16-9_Size_Template_Design_1" id="{AA260CFC-431C-2C41-8A05-299F3C757472}" vid="{2E583792-7B1E-074B-A696-2F68AFBF9D44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C_16-9_Size_Template_Design_1" id="{AA260CFC-431C-2C41-8A05-299F3C757472}" vid="{BEB9CC9F-7EEA-8E4F-A4D1-13DD56C3D3AE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HC_16-9_Size_Template_Design_1</Template>
  <TotalTime>1378</TotalTime>
  <Words>465</Words>
  <Application>Microsoft Office PowerPoint</Application>
  <PresentationFormat>Widescreen</PresentationFormat>
  <Paragraphs>180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Gotham Bold</vt:lpstr>
      <vt:lpstr>Gotham Book</vt:lpstr>
      <vt:lpstr>HC_B</vt:lpstr>
      <vt:lpstr>HC_A2</vt:lpstr>
      <vt:lpstr>Custom Design</vt:lpstr>
      <vt:lpstr>ctcLink:   The Journey Begins</vt:lpstr>
      <vt:lpstr>First….</vt:lpstr>
      <vt:lpstr>What is ctcLink?</vt:lpstr>
      <vt:lpstr>Brief History</vt:lpstr>
      <vt:lpstr>Centralized System</vt:lpstr>
      <vt:lpstr>Why ctcLink?</vt:lpstr>
      <vt:lpstr>ctcLink Building Blocks</vt:lpstr>
      <vt:lpstr>PeopleSoft Pillars</vt:lpstr>
      <vt:lpstr>ctcLink Login Page</vt:lpstr>
      <vt:lpstr>ctcLink: Multiple Colleges</vt:lpstr>
      <vt:lpstr>What Will Change?</vt:lpstr>
      <vt:lpstr>ctcLink Tasks: Students</vt:lpstr>
      <vt:lpstr>ctcLink Tasks: All Employees</vt:lpstr>
      <vt:lpstr>ctcLink Tasks: Faculty</vt:lpstr>
      <vt:lpstr>ctcLink Tasks: Other</vt:lpstr>
      <vt:lpstr>When Will Highline Go Live?</vt:lpstr>
      <vt:lpstr>What are We Doing to Prepare?</vt:lpstr>
      <vt:lpstr>Recent Milestones</vt:lpstr>
      <vt:lpstr>What’s Next?</vt:lpstr>
      <vt:lpstr>Want to Know More?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 a descriptive presentation title here. It’s important for accessibility.</dc:title>
  <dc:creator>Daniels, Patricia</dc:creator>
  <cp:lastModifiedBy>Daniels, Patricia</cp:lastModifiedBy>
  <cp:revision>27</cp:revision>
  <cp:lastPrinted>2019-10-18T03:06:57Z</cp:lastPrinted>
  <dcterms:created xsi:type="dcterms:W3CDTF">2019-10-17T20:51:41Z</dcterms:created>
  <dcterms:modified xsi:type="dcterms:W3CDTF">2019-10-18T19:54:12Z</dcterms:modified>
</cp:coreProperties>
</file>