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58" r:id="rId2"/>
    <p:sldMasterId id="2147483666" r:id="rId3"/>
  </p:sldMasterIdLst>
  <p:notesMasterIdLst>
    <p:notesMasterId r:id="rId7"/>
  </p:notesMasterIdLst>
  <p:handoutMasterIdLst>
    <p:handoutMasterId r:id="rId8"/>
  </p:handoutMasterIdLst>
  <p:sldIdLst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D50F"/>
    <a:srgbClr val="15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7" autoAdjust="0"/>
    <p:restoredTop sz="94601" autoAdjust="0"/>
  </p:normalViewPr>
  <p:slideViewPr>
    <p:cSldViewPr snapToGrid="0" snapToObjects="1">
      <p:cViewPr varScale="1">
        <p:scale>
          <a:sx n="109" d="100"/>
          <a:sy n="109" d="100"/>
        </p:scale>
        <p:origin x="24" y="3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0" d="100"/>
          <a:sy n="150" d="100"/>
        </p:scale>
        <p:origin x="1968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288A-E7D3-C947-8444-E63A75E911C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07AC-C4D7-A24F-AB55-A3A3BDEE3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6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35D11-3673-E546-8FB7-B6A2A62C5239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AA8C-A4C2-FE44-B57C-4682BA829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0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126" y="3759732"/>
            <a:ext cx="9790832" cy="1572493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rgbClr val="154B7A"/>
                </a:solidFill>
                <a:latin typeface="Gotham Boo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2128" y="5330527"/>
            <a:ext cx="9790830" cy="509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300" baseline="0">
                <a:solidFill>
                  <a:srgbClr val="154B7A"/>
                </a:solidFill>
                <a:latin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0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3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2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7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D50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15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2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5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7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6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4919" y="491935"/>
            <a:ext cx="9597082" cy="925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4919" y="1770964"/>
            <a:ext cx="9294480" cy="441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8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bg1"/>
          </a:solidFill>
          <a:latin typeface="Gotham Book"/>
          <a:ea typeface="+mj-ea"/>
          <a:cs typeface="Gotham Book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b="0" i="0" kern="1200">
          <a:solidFill>
            <a:srgbClr val="46D50F"/>
          </a:solidFill>
          <a:latin typeface="Gotham Bold"/>
          <a:ea typeface="+mn-ea"/>
          <a:cs typeface="Gotham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bg1"/>
          </a:solidFill>
          <a:latin typeface="Gotham Book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otham Book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Gotham Book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bg1"/>
          </a:solidFill>
          <a:latin typeface="Gotham Book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8209-A5E2-6446-AF29-B0FDFB18BA3C}" type="datetimeFigureOut">
              <a:rPr lang="en-US" smtClean="0"/>
              <a:t>5/18/21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ECE3-5E07-5A4C-9148-BD96C0AB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4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ation title">
            <a:extLst>
              <a:ext uri="{FF2B5EF4-FFF2-40B4-BE49-F238E27FC236}">
                <a16:creationId xmlns:a16="http://schemas.microsoft.com/office/drawing/2014/main" id="{BF86D402-C192-0545-83B9-1E95BA139114}"/>
              </a:ext>
            </a:extLst>
          </p:cNvPr>
          <p:cNvSpPr txBox="1">
            <a:spLocks/>
          </p:cNvSpPr>
          <p:nvPr/>
        </p:nvSpPr>
        <p:spPr>
          <a:xfrm>
            <a:off x="1505617" y="3782591"/>
            <a:ext cx="9380315" cy="157249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154B7A"/>
                </a:solidFill>
                <a:latin typeface="Gotham Book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Add a descriptive presentation title here. It’s important for accessibility.</a:t>
            </a:r>
          </a:p>
        </p:txBody>
      </p:sp>
      <p:sp>
        <p:nvSpPr>
          <p:cNvPr id="5" name="Presentation subtitle">
            <a:extLst>
              <a:ext uri="{FF2B5EF4-FFF2-40B4-BE49-F238E27FC236}">
                <a16:creationId xmlns:a16="http://schemas.microsoft.com/office/drawing/2014/main" id="{0798D6F7-8DE9-F644-AE4A-7C53622F8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9319" y="5225370"/>
            <a:ext cx="8613361" cy="509972"/>
          </a:xfrm>
        </p:spPr>
        <p:txBody>
          <a:bodyPr/>
          <a:lstStyle/>
          <a:p>
            <a:pPr algn="ctr"/>
            <a:endParaRPr lang="en-US" dirty="0">
              <a:solidFill>
                <a:srgbClr val="46D5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2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title">
            <a:extLst>
              <a:ext uri="{FF2B5EF4-FFF2-40B4-BE49-F238E27FC236}">
                <a16:creationId xmlns:a16="http://schemas.microsoft.com/office/drawing/2014/main" id="{FF532FF8-96DD-6F49-978B-BC7FEAAA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19" y="524592"/>
            <a:ext cx="9937031" cy="925705"/>
          </a:xfrm>
        </p:spPr>
        <p:txBody>
          <a:bodyPr/>
          <a:lstStyle/>
          <a:p>
            <a:pPr algn="l"/>
            <a:r>
              <a:rPr lang="en-US" sz="3600" dirty="0"/>
              <a:t>Always include a descriptive slide title. </a:t>
            </a:r>
            <a:br>
              <a:rPr lang="en-US" sz="3600" dirty="0"/>
            </a:br>
            <a:r>
              <a:rPr lang="en-US" sz="3600" dirty="0"/>
              <a:t>It’s important for accessibility.</a:t>
            </a:r>
          </a:p>
        </p:txBody>
      </p:sp>
    </p:spTree>
    <p:extLst>
      <p:ext uri="{BB962C8B-B14F-4D97-AF65-F5344CB8AC3E}">
        <p14:creationId xmlns:p14="http://schemas.microsoft.com/office/powerpoint/2010/main" val="73191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55" y="1509548"/>
            <a:ext cx="3518338" cy="1055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74" y="1502061"/>
            <a:ext cx="3549868" cy="1062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62" y="3884709"/>
            <a:ext cx="3518338" cy="105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68" y="3868376"/>
            <a:ext cx="3572674" cy="10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553"/>
      </p:ext>
    </p:extLst>
  </p:cSld>
  <p:clrMapOvr>
    <a:masterClrMapping/>
  </p:clrMapOvr>
</p:sld>
</file>

<file path=ppt/theme/theme1.xml><?xml version="1.0" encoding="utf-8"?>
<a:theme xmlns:a="http://schemas.openxmlformats.org/drawingml/2006/main" name="HC_B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C_16-9_Size_Template_Design_1_2021" id="{95ECDAFA-CAAA-FC47-89A0-5939407BD220}" vid="{D7CE177F-338D-784B-B5D3-528D3CFA6A27}"/>
    </a:ext>
  </a:extLst>
</a:theme>
</file>

<file path=ppt/theme/theme2.xml><?xml version="1.0" encoding="utf-8"?>
<a:theme xmlns:a="http://schemas.openxmlformats.org/drawingml/2006/main" name="HC_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C_16-9_Size_Template_Design_1_2021" id="{95ECDAFA-CAAA-FC47-89A0-5939407BD220}" vid="{F97CD829-B45F-B845-88AF-F0113AF1301C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_16-9_Size_Template_Design_1_2021" id="{95ECDAFA-CAAA-FC47-89A0-5939407BD220}" vid="{C9F8D191-30CF-D94B-9A05-7DE740B1E1E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HC_B</Template>
  <TotalTime>0</TotalTime>
  <Words>25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Gotham Bold</vt:lpstr>
      <vt:lpstr>Gotham Book</vt:lpstr>
      <vt:lpstr>HC_B</vt:lpstr>
      <vt:lpstr>HC_A2</vt:lpstr>
      <vt:lpstr>Custom Design</vt:lpstr>
      <vt:lpstr>PowerPoint Presentation</vt:lpstr>
      <vt:lpstr>Always include a descriptive slide title.  It’s important for accessibility.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Wong, Kelly</dc:creator>
  <cp:lastModifiedBy>Wong, Kelly</cp:lastModifiedBy>
  <cp:revision>2</cp:revision>
  <dcterms:created xsi:type="dcterms:W3CDTF">2021-05-18T20:51:55Z</dcterms:created>
  <dcterms:modified xsi:type="dcterms:W3CDTF">2021-05-18T20:54:06Z</dcterms:modified>
</cp:coreProperties>
</file>