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6" r:id="rId3"/>
  </p:sldMasterIdLst>
  <p:notesMasterIdLst>
    <p:notesMasterId r:id="rId7"/>
  </p:notesMasterIdLst>
  <p:handoutMasterIdLst>
    <p:handoutMasterId r:id="rId8"/>
  </p:handoutMasterIdLst>
  <p:sldIdLst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9" autoAdjust="0"/>
    <p:restoredTop sz="94601" autoAdjust="0"/>
  </p:normalViewPr>
  <p:slideViewPr>
    <p:cSldViewPr snapToGrid="0" snapToObjects="1">
      <p:cViewPr varScale="1">
        <p:scale>
          <a:sx n="117" d="100"/>
          <a:sy n="117" d="100"/>
        </p:scale>
        <p:origin x="10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6" y="3759732"/>
            <a:ext cx="9790832" cy="157249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54B7A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128" y="5330527"/>
            <a:ext cx="9790830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aseline="0">
                <a:solidFill>
                  <a:srgbClr val="154B7A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19" y="491935"/>
            <a:ext cx="9597082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19" y="1770964"/>
            <a:ext cx="9294480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E15630E6-C185-314E-B338-DEBFF9BE1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857" y="1462301"/>
            <a:ext cx="9380315" cy="1572493"/>
          </a:xfrm>
        </p:spPr>
        <p:txBody>
          <a:bodyPr/>
          <a:lstStyle/>
          <a:p>
            <a:pPr algn="ctr"/>
            <a:r>
              <a:rPr lang="en-US" sz="4000" dirty="0"/>
              <a:t>Add a descriptive presentation title here. It’s important for accessibility.</a:t>
            </a:r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15D6BD5A-248D-C647-934C-DD10E8AD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57" y="3133680"/>
            <a:ext cx="9380315" cy="509972"/>
          </a:xfrm>
        </p:spPr>
        <p:txBody>
          <a:bodyPr/>
          <a:lstStyle/>
          <a:p>
            <a:pPr algn="ctr"/>
            <a:endParaRPr lang="en-US" sz="2800" dirty="0">
              <a:solidFill>
                <a:srgbClr val="46D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458" y="1583395"/>
            <a:ext cx="9597081" cy="4418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title">
            <a:extLst>
              <a:ext uri="{FF2B5EF4-FFF2-40B4-BE49-F238E27FC236}">
                <a16:creationId xmlns:a16="http://schemas.microsoft.com/office/drawing/2014/main" id="{E8DBC7D6-5E12-3B4C-BCEB-91D973F9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458" y="526225"/>
            <a:ext cx="9597081" cy="925705"/>
          </a:xfrm>
        </p:spPr>
        <p:txBody>
          <a:bodyPr/>
          <a:lstStyle/>
          <a:p>
            <a:r>
              <a:rPr lang="en-US" sz="3800" dirty="0"/>
              <a:t>Always include a descriptive slide title. It’s important for accessibility.</a:t>
            </a:r>
          </a:p>
        </p:txBody>
      </p:sp>
    </p:spTree>
    <p:extLst>
      <p:ext uri="{BB962C8B-B14F-4D97-AF65-F5344CB8AC3E}">
        <p14:creationId xmlns:p14="http://schemas.microsoft.com/office/powerpoint/2010/main" val="7319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1" id="{F5AFE634-DB11-4944-BACE-FC57ECFCE37A}" vid="{8C391186-3BB1-8146-8E1C-01DC83CE97EE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1" id="{F5AFE634-DB11-4944-BACE-FC57ECFCE37A}" vid="{A6C49614-304A-E74E-AFDD-7419BC588D6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F5AFE634-DB11-4944-BACE-FC57ECFCE37A}" vid="{906F8169-D14D-F84B-8704-690574EDBE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HC_B</Template>
  <TotalTime>1</TotalTime>
  <Words>24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Add a descriptive presentation title here. It’s important for accessibility.</vt:lpstr>
      <vt:lpstr>Always include a descriptive slide title. It’s important for accessibility.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Kelly</dc:creator>
  <cp:lastModifiedBy>Wong, Kelly</cp:lastModifiedBy>
  <cp:revision>3</cp:revision>
  <dcterms:created xsi:type="dcterms:W3CDTF">2021-05-18T20:54:56Z</dcterms:created>
  <dcterms:modified xsi:type="dcterms:W3CDTF">2021-05-18T20:57:04Z</dcterms:modified>
</cp:coreProperties>
</file>