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5" autoAdjust="0"/>
    <p:restoredTop sz="94601" autoAdjust="0"/>
  </p:normalViewPr>
  <p:slideViewPr>
    <p:cSldViewPr snapToGrid="0" snapToObjects="1">
      <p:cViewPr>
        <p:scale>
          <a:sx n="95" d="100"/>
          <a:sy n="95" d="100"/>
        </p:scale>
        <p:origin x="1856" y="5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E1AE6B45-D890-AA46-9C72-D3B2EDC3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88" y="2348462"/>
            <a:ext cx="6177360" cy="2181351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Add a descriptive presentation title here. It’s important for accessibility.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7E1FAAB0-6ADC-D94B-97DC-435DCE913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87" y="5122500"/>
            <a:ext cx="6177360" cy="509972"/>
          </a:xfrm>
        </p:spPr>
        <p:txBody>
          <a:bodyPr/>
          <a:lstStyle/>
          <a:p>
            <a:endParaRPr lang="en-US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EA3A56B2-C68C-B545-ADB3-ADB71C46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09" y="594805"/>
            <a:ext cx="9489062" cy="925705"/>
          </a:xfrm>
        </p:spPr>
        <p:txBody>
          <a:bodyPr/>
          <a:lstStyle/>
          <a:p>
            <a:pPr algn="l"/>
            <a:r>
              <a:rPr lang="en-US" sz="3800" dirty="0"/>
              <a:t>Always include a descriptive slide title. It’s important for accessibility.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A3E2B323-3875-E84D-8B26-9285F706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09" y="1873834"/>
            <a:ext cx="9489061" cy="441845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5_2021" id="{469E0AF9-1117-C248-8358-377E62ABC8DC}" vid="{1CED111E-17EB-004C-9BA5-B942788C01F4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Template_Design5_2021" id="{469E0AF9-1117-C248-8358-377E62ABC8DC}" vid="{55562677-BDBB-274A-912D-F78024220078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Template_Design5_2021" id="{469E0AF9-1117-C248-8358-377E62ABC8DC}" vid="{6F02EE14-DA49-0040-BA67-12456DA6A1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7</TotalTime>
  <Words>24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Add a descriptive presentation title here. It’s important for accessibility.</vt:lpstr>
      <vt:lpstr>Always include a descriptive slide title.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descriptive presentation title here. It’s important for accessibility.</dc:title>
  <dc:creator>Wong, Kelly</dc:creator>
  <cp:lastModifiedBy>Wong, Kelly</cp:lastModifiedBy>
  <cp:revision>1</cp:revision>
  <dcterms:created xsi:type="dcterms:W3CDTF">2021-05-18T20:57:26Z</dcterms:created>
  <dcterms:modified xsi:type="dcterms:W3CDTF">2021-05-18T21:05:02Z</dcterms:modified>
</cp:coreProperties>
</file>