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6" r:id="rId3"/>
  </p:sldMasterIdLst>
  <p:notesMasterIdLst>
    <p:notesMasterId r:id="rId7"/>
  </p:notesMasterIdLst>
  <p:handoutMasterIdLst>
    <p:handoutMasterId r:id="rId8"/>
  </p:handoutMasterIdLst>
  <p:sldIdLst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 autoAdjust="0"/>
    <p:restoredTop sz="94601" autoAdjust="0"/>
  </p:normalViewPr>
  <p:slideViewPr>
    <p:cSldViewPr snapToGrid="0" snapToObjects="1">
      <p:cViewPr varScale="1">
        <p:scale>
          <a:sx n="112" d="100"/>
          <a:sy n="112" d="100"/>
        </p:scale>
        <p:origin x="12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6" y="3759732"/>
            <a:ext cx="9790832" cy="157249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54B7A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128" y="5330527"/>
            <a:ext cx="9790830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aseline="0">
                <a:solidFill>
                  <a:srgbClr val="154B7A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19" y="491935"/>
            <a:ext cx="9597082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19" y="1770964"/>
            <a:ext cx="9294480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16D472DC-FCAA-9C49-80C0-8E5D0EEF3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7537" y="1991338"/>
            <a:ext cx="6129623" cy="2660672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Add a descriptive presentation title here. It’s important for accessibility.</a:t>
            </a:r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B3DA5CA-F2FA-8542-BD05-03ED7D088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537" y="4652010"/>
            <a:ext cx="6335363" cy="509972"/>
          </a:xfrm>
        </p:spPr>
        <p:txBody>
          <a:bodyPr/>
          <a:lstStyle/>
          <a:p>
            <a:endParaRPr lang="en-US" dirty="0">
              <a:solidFill>
                <a:srgbClr val="46D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AA663050-DE25-8C4B-9979-4CCA6CC8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48" y="491935"/>
            <a:ext cx="9937031" cy="925705"/>
          </a:xfrm>
        </p:spPr>
        <p:txBody>
          <a:bodyPr/>
          <a:lstStyle/>
          <a:p>
            <a:pPr algn="l"/>
            <a:r>
              <a:rPr lang="en-US" sz="3800" dirty="0"/>
              <a:t>Always include a descriptive slide title. It’s important for accessibility.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29D3F8A7-0477-0748-910F-B7C66A75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49" y="1770964"/>
            <a:ext cx="9937030" cy="44184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7_2021" id="{39AD04BD-1B31-9B48-A111-D5593E5AA7DE}" vid="{BEC94CB8-6844-FD48-A041-E77721DD9A4A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7_2021" id="{39AD04BD-1B31-9B48-A111-D5593E5AA7DE}" vid="{92BF85D3-B9CB-DE43-9179-B197019B91C4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Template_Design7_2021" id="{39AD04BD-1B31-9B48-A111-D5593E5AA7DE}" vid="{096923EF-54E6-1B43-95C5-C3969047CD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HC_B</Template>
  <TotalTime>10</TotalTime>
  <Words>24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Add a descriptive presentation title here. It’s important for accessibility.</vt:lpstr>
      <vt:lpstr>Always include a descriptive slide title. It’s important for accessibility.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descriptive presentation title here. It’s important for accessibility.</dc:title>
  <dc:creator>Wong, Kelly</dc:creator>
  <cp:lastModifiedBy>Wong, Kelly</cp:lastModifiedBy>
  <cp:revision>1</cp:revision>
  <dcterms:created xsi:type="dcterms:W3CDTF">2021-05-18T20:57:28Z</dcterms:created>
  <dcterms:modified xsi:type="dcterms:W3CDTF">2021-05-18T21:08:10Z</dcterms:modified>
</cp:coreProperties>
</file>