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  <p:sldMasterId id="2147483658" r:id="rId2"/>
    <p:sldMasterId id="2147483666" r:id="rId3"/>
  </p:sldMasterIdLst>
  <p:notesMasterIdLst>
    <p:notesMasterId r:id="rId7"/>
  </p:notesMasterIdLst>
  <p:handoutMasterIdLst>
    <p:handoutMasterId r:id="rId8"/>
  </p:handoutMasterIdLst>
  <p:sldIdLst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D50F"/>
    <a:srgbClr val="154B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84" autoAdjust="0"/>
    <p:restoredTop sz="94601" autoAdjust="0"/>
  </p:normalViewPr>
  <p:slideViewPr>
    <p:cSldViewPr snapToGrid="0" snapToObjects="1">
      <p:cViewPr varScale="1">
        <p:scale>
          <a:sx n="107" d="100"/>
          <a:sy n="107" d="100"/>
        </p:scale>
        <p:origin x="168" y="3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0" d="100"/>
          <a:sy n="150" d="100"/>
        </p:scale>
        <p:origin x="1968" y="1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0288A-E7D3-C947-8444-E63A75E911CC}" type="datetimeFigureOut">
              <a:rPr lang="en-US" smtClean="0"/>
              <a:t>5/18/21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307AC-C4D7-A24F-AB55-A3A3BDEE3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65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35D11-3673-E546-8FB7-B6A2A62C5239}" type="datetimeFigureOut">
              <a:rPr lang="en-US" smtClean="0"/>
              <a:t>5/18/21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8AA8C-A4C2-FE44-B57C-4682BA829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04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2126" y="3759732"/>
            <a:ext cx="9790832" cy="1572493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rgbClr val="154B7A"/>
                </a:solidFill>
                <a:latin typeface="Gotham Book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2128" y="5330527"/>
            <a:ext cx="9790830" cy="5099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300" baseline="0">
                <a:solidFill>
                  <a:srgbClr val="154B7A"/>
                </a:solidFill>
                <a:latin typeface="Gotham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707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8209-A5E2-6446-AF29-B0FDFB18BA3C}" type="datetimeFigureOut">
              <a:rPr lang="en-US" smtClean="0"/>
              <a:t>5/18/21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ECE3-5E07-5A4C-9148-BD96C0AB3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33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8209-A5E2-6446-AF29-B0FDFB18BA3C}" type="datetimeFigureOut">
              <a:rPr lang="en-US" smtClean="0"/>
              <a:t>5/18/21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ECE3-5E07-5A4C-9148-BD96C0AB3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42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8209-A5E2-6446-AF29-B0FDFB18BA3C}" type="datetimeFigureOut">
              <a:rPr lang="en-US" smtClean="0"/>
              <a:t>5/18/21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ECE3-5E07-5A4C-9148-BD96C0AB3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74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8209-A5E2-6446-AF29-B0FDFB18BA3C}" type="datetimeFigureOut">
              <a:rPr lang="en-US" smtClean="0"/>
              <a:t>5/18/21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ECE3-5E07-5A4C-9148-BD96C0AB3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00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6D50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115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8209-A5E2-6446-AF29-B0FDFB18BA3C}" type="datetimeFigureOut">
              <a:rPr lang="en-US" smtClean="0"/>
              <a:t>5/18/21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ECE3-5E07-5A4C-9148-BD96C0AB3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28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8209-A5E2-6446-AF29-B0FDFB18BA3C}" type="datetimeFigureOut">
              <a:rPr lang="en-US" smtClean="0"/>
              <a:t>5/18/21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ECE3-5E07-5A4C-9148-BD96C0AB3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54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8209-A5E2-6446-AF29-B0FDFB18BA3C}" type="datetimeFigureOut">
              <a:rPr lang="en-US" smtClean="0"/>
              <a:t>5/18/21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ECE3-5E07-5A4C-9148-BD96C0AB3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6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8209-A5E2-6446-AF29-B0FDFB18BA3C}" type="datetimeFigureOut">
              <a:rPr lang="en-US" smtClean="0"/>
              <a:t>5/18/21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ECE3-5E07-5A4C-9148-BD96C0AB3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5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8209-A5E2-6446-AF29-B0FDFB18BA3C}" type="datetimeFigureOut">
              <a:rPr lang="en-US" smtClean="0"/>
              <a:t>5/18/21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ECE3-5E07-5A4C-9148-BD96C0AB3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73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8209-A5E2-6446-AF29-B0FDFB18BA3C}" type="datetimeFigureOut">
              <a:rPr lang="en-US" smtClean="0"/>
              <a:t>5/18/21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ECE3-5E07-5A4C-9148-BD96C0AB3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0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8209-A5E2-6446-AF29-B0FDFB18BA3C}" type="datetimeFigureOut">
              <a:rPr lang="en-US" smtClean="0"/>
              <a:t>5/18/21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ECE3-5E07-5A4C-9148-BD96C0AB3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65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0167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4919" y="491935"/>
            <a:ext cx="9597082" cy="9257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4919" y="1770964"/>
            <a:ext cx="9294480" cy="4418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4852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0" i="0" kern="1200">
          <a:solidFill>
            <a:schemeClr val="bg1"/>
          </a:solidFill>
          <a:latin typeface="Gotham Book"/>
          <a:ea typeface="+mj-ea"/>
          <a:cs typeface="Gotham Book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3200" b="0" i="0" kern="1200">
          <a:solidFill>
            <a:srgbClr val="46D50F"/>
          </a:solidFill>
          <a:latin typeface="Gotham Bold"/>
          <a:ea typeface="+mn-ea"/>
          <a:cs typeface="Gotham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bg1"/>
          </a:solidFill>
          <a:latin typeface="Gotham Book"/>
          <a:ea typeface="+mn-ea"/>
          <a:cs typeface="Gotham Book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bg1"/>
          </a:solidFill>
          <a:latin typeface="Gotham Book"/>
          <a:ea typeface="+mn-ea"/>
          <a:cs typeface="Gotham Book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bg1"/>
          </a:solidFill>
          <a:latin typeface="Gotham Book"/>
          <a:ea typeface="+mn-ea"/>
          <a:cs typeface="Gotham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bg1"/>
          </a:solidFill>
          <a:latin typeface="Gotham Book"/>
          <a:ea typeface="+mn-ea"/>
          <a:cs typeface="Gotham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88209-A5E2-6446-AF29-B0FDFB18BA3C}" type="datetimeFigureOut">
              <a:rPr lang="en-US" smtClean="0"/>
              <a:t>5/18/21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1ECE3-5E07-5A4C-9148-BD96C0AB3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4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esentation title">
            <a:extLst>
              <a:ext uri="{FF2B5EF4-FFF2-40B4-BE49-F238E27FC236}">
                <a16:creationId xmlns:a16="http://schemas.microsoft.com/office/drawing/2014/main" id="{DF07BD91-0A79-9942-9340-96422427E5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0137" y="2022371"/>
            <a:ext cx="7786973" cy="2721079"/>
          </a:xfrm>
        </p:spPr>
        <p:txBody>
          <a:bodyPr/>
          <a:lstStyle/>
          <a:p>
            <a:r>
              <a:rPr lang="en-US" sz="4000" dirty="0"/>
              <a:t>Add a descriptive presentation title here. </a:t>
            </a:r>
            <a:br>
              <a:rPr lang="en-US" sz="4000" dirty="0"/>
            </a:br>
            <a:r>
              <a:rPr lang="en-US" sz="4000" dirty="0"/>
              <a:t>It’s important for accessibility.</a:t>
            </a:r>
          </a:p>
        </p:txBody>
      </p:sp>
      <p:sp>
        <p:nvSpPr>
          <p:cNvPr id="5" name="Presentation subtitle">
            <a:extLst>
              <a:ext uri="{FF2B5EF4-FFF2-40B4-BE49-F238E27FC236}">
                <a16:creationId xmlns:a16="http://schemas.microsoft.com/office/drawing/2014/main" id="{F9252AAB-D868-4142-8CA3-30EDA53EB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80137" y="4082164"/>
            <a:ext cx="6153225" cy="686005"/>
          </a:xfrm>
        </p:spPr>
        <p:txBody>
          <a:bodyPr/>
          <a:lstStyle/>
          <a:p>
            <a:endParaRPr lang="en-US" sz="3200" dirty="0">
              <a:solidFill>
                <a:srgbClr val="46D5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829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title">
            <a:extLst>
              <a:ext uri="{FF2B5EF4-FFF2-40B4-BE49-F238E27FC236}">
                <a16:creationId xmlns:a16="http://schemas.microsoft.com/office/drawing/2014/main" id="{7D34B068-377F-D848-B797-586A24276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609" y="751411"/>
            <a:ext cx="11491092" cy="925705"/>
          </a:xfrm>
        </p:spPr>
        <p:txBody>
          <a:bodyPr/>
          <a:lstStyle/>
          <a:p>
            <a:r>
              <a:rPr lang="en-US" sz="3800" dirty="0"/>
              <a:t>Always include a descriptive slide title. </a:t>
            </a:r>
            <a:br>
              <a:rPr lang="en-US" sz="3800" dirty="0"/>
            </a:br>
            <a:r>
              <a:rPr lang="en-US" sz="3800" dirty="0"/>
              <a:t>It’s important for accessibility.</a:t>
            </a:r>
          </a:p>
        </p:txBody>
      </p:sp>
      <p:sp>
        <p:nvSpPr>
          <p:cNvPr id="5" name="Content Placeholder">
            <a:extLst>
              <a:ext uri="{FF2B5EF4-FFF2-40B4-BE49-F238E27FC236}">
                <a16:creationId xmlns:a16="http://schemas.microsoft.com/office/drawing/2014/main" id="{B97A06D6-0D8C-BC43-8172-02E8E5942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609" y="1816685"/>
            <a:ext cx="11491092" cy="40141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919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55" y="1509548"/>
            <a:ext cx="3518338" cy="10555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374" y="1502061"/>
            <a:ext cx="3549868" cy="10629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62" y="3884709"/>
            <a:ext cx="3518338" cy="1057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568" y="3868376"/>
            <a:ext cx="3572674" cy="107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3553"/>
      </p:ext>
    </p:extLst>
  </p:cSld>
  <p:clrMapOvr>
    <a:masterClrMapping/>
  </p:clrMapOvr>
</p:sld>
</file>

<file path=ppt/theme/theme1.xml><?xml version="1.0" encoding="utf-8"?>
<a:theme xmlns:a="http://schemas.openxmlformats.org/drawingml/2006/main" name="HC_B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C_Template_Design8_2021" id="{BB64B04E-94BD-2043-8111-7230A82F0C27}" vid="{E7658095-5EED-CA45-A7EB-FDBB8A3A3E9F}"/>
    </a:ext>
  </a:extLst>
</a:theme>
</file>

<file path=ppt/theme/theme2.xml><?xml version="1.0" encoding="utf-8"?>
<a:theme xmlns:a="http://schemas.openxmlformats.org/drawingml/2006/main" name="HC_A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C_Template_Design8_2021" id="{BB64B04E-94BD-2043-8111-7230A82F0C27}" vid="{98B49D3B-7A9B-A44C-8C7D-11206B8FD1D1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C_Template_Design8_2021" id="{BB64B04E-94BD-2043-8111-7230A82F0C27}" vid="{5F62D4B1-A138-AE4F-9556-26A8F078308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HC_B</Template>
  <TotalTime>14</TotalTime>
  <Words>26</Words>
  <Application>Microsoft Macintosh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Calibri Light</vt:lpstr>
      <vt:lpstr>Gotham Bold</vt:lpstr>
      <vt:lpstr>Gotham Book</vt:lpstr>
      <vt:lpstr>HC_B</vt:lpstr>
      <vt:lpstr>HC_A2</vt:lpstr>
      <vt:lpstr>Custom Design</vt:lpstr>
      <vt:lpstr>Add a descriptive presentation title here.  It’s important for accessibility.</vt:lpstr>
      <vt:lpstr>Always include a descriptive slide title.  It’s important for accessibility.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a descriptive presentation title here.  It’s important for accessibility.</dc:title>
  <dc:creator>Wong, Kelly</dc:creator>
  <cp:lastModifiedBy>Wong, Kelly</cp:lastModifiedBy>
  <cp:revision>2</cp:revision>
  <dcterms:created xsi:type="dcterms:W3CDTF">2021-05-18T20:57:28Z</dcterms:created>
  <dcterms:modified xsi:type="dcterms:W3CDTF">2021-05-18T21:19:45Z</dcterms:modified>
</cp:coreProperties>
</file>