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58" r:id="rId2"/>
    <p:sldMasterId id="2147483666" r:id="rId3"/>
  </p:sldMasterIdLst>
  <p:notesMasterIdLst>
    <p:notesMasterId r:id="rId7"/>
  </p:notesMasterIdLst>
  <p:handoutMasterIdLst>
    <p:handoutMasterId r:id="rId8"/>
  </p:handoutMasterIdLst>
  <p:sldIdLst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50F"/>
    <a:srgbClr val="15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5" autoAdjust="0"/>
    <p:restoredTop sz="94601" autoAdjust="0"/>
  </p:normalViewPr>
  <p:slideViewPr>
    <p:cSldViewPr snapToGrid="0" snapToObjects="1">
      <p:cViewPr varScale="1">
        <p:scale>
          <a:sx n="112" d="100"/>
          <a:sy n="112" d="100"/>
        </p:scale>
        <p:origin x="121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1968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288A-E7D3-C947-8444-E63A75E911C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07AC-C4D7-A24F-AB55-A3A3BDEE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5D11-3673-E546-8FB7-B6A2A62C5239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AA8C-A4C2-FE44-B57C-4682BA82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126" y="3759732"/>
            <a:ext cx="9790832" cy="1572493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154B7A"/>
                </a:solidFill>
                <a:latin typeface="Gotham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128" y="5330527"/>
            <a:ext cx="9790830" cy="509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300" baseline="0">
                <a:solidFill>
                  <a:srgbClr val="154B7A"/>
                </a:solidFill>
                <a:latin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D50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1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2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4919" y="491935"/>
            <a:ext cx="9597082" cy="92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919" y="1770964"/>
            <a:ext cx="9294480" cy="441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8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Gotham Book"/>
          <a:ea typeface="+mj-ea"/>
          <a:cs typeface="Gotham Boo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46D50F"/>
          </a:solidFill>
          <a:latin typeface="Gotham Bold"/>
          <a:ea typeface="+mn-ea"/>
          <a:cs typeface="Gotham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bg1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1E7C5F65-4C8F-4943-AEA9-EF96B72CB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842" y="3298547"/>
            <a:ext cx="9380315" cy="157249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Add a descriptive presentation title here. It’s important for accessibility.</a:t>
            </a:r>
          </a:p>
        </p:txBody>
      </p:sp>
      <p:sp>
        <p:nvSpPr>
          <p:cNvPr id="6" name="Presentation subtitle">
            <a:extLst>
              <a:ext uri="{FF2B5EF4-FFF2-40B4-BE49-F238E27FC236}">
                <a16:creationId xmlns:a16="http://schemas.microsoft.com/office/drawing/2014/main" id="{BA2F555F-E6E9-7849-9C30-D71FEB85A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7383" y="4871040"/>
            <a:ext cx="7612428" cy="509972"/>
          </a:xfrm>
        </p:spPr>
        <p:txBody>
          <a:bodyPr/>
          <a:lstStyle/>
          <a:p>
            <a:pPr algn="ctr"/>
            <a:endParaRPr lang="en-US" dirty="0">
              <a:solidFill>
                <a:srgbClr val="46D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2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title">
            <a:extLst>
              <a:ext uri="{FF2B5EF4-FFF2-40B4-BE49-F238E27FC236}">
                <a16:creationId xmlns:a16="http://schemas.microsoft.com/office/drawing/2014/main" id="{06BE7D77-45BC-5248-A6E9-7BC7BBCC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08" y="549085"/>
            <a:ext cx="9937031" cy="925705"/>
          </a:xfrm>
        </p:spPr>
        <p:txBody>
          <a:bodyPr/>
          <a:lstStyle/>
          <a:p>
            <a:pPr algn="l"/>
            <a:r>
              <a:rPr lang="en-US" sz="3800" dirty="0"/>
              <a:t>Always include a descriptive slide title. It’s important for accessibility.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0631276A-DBF5-7847-802D-F83DE090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09" y="1828114"/>
            <a:ext cx="9937030" cy="441845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55" y="1509548"/>
            <a:ext cx="3518338" cy="105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74" y="1502061"/>
            <a:ext cx="3549868" cy="1062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2" y="3884709"/>
            <a:ext cx="3518338" cy="105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68" y="3868376"/>
            <a:ext cx="3572674" cy="10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53"/>
      </p:ext>
    </p:extLst>
  </p:cSld>
  <p:clrMapOvr>
    <a:masterClrMapping/>
  </p:clrMapOvr>
</p:sld>
</file>

<file path=ppt/theme/theme1.xml><?xml version="1.0" encoding="utf-8"?>
<a:theme xmlns:a="http://schemas.openxmlformats.org/drawingml/2006/main" name="HC_B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Template_Design9_2021" id="{B9CC7C5E-6FF7-AF4C-841C-F8F2B95A04CB}" vid="{3927CBCF-6425-B347-B055-2660B916D543}"/>
    </a:ext>
  </a:extLst>
</a:theme>
</file>

<file path=ppt/theme/theme2.xml><?xml version="1.0" encoding="utf-8"?>
<a:theme xmlns:a="http://schemas.openxmlformats.org/drawingml/2006/main" name="HC_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Template_Design9_2021" id="{B9CC7C5E-6FF7-AF4C-841C-F8F2B95A04CB}" vid="{84A31447-FCFB-FA40-B5AE-ABE7F46A5948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_Template_Design9_2021" id="{B9CC7C5E-6FF7-AF4C-841C-F8F2B95A04CB}" vid="{19A9583D-72E1-4147-8215-DC3FE0CDE9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HC_B</Template>
  <TotalTime>14</TotalTime>
  <Words>24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Gotham Bold</vt:lpstr>
      <vt:lpstr>Gotham Book</vt:lpstr>
      <vt:lpstr>HC_B</vt:lpstr>
      <vt:lpstr>HC_A2</vt:lpstr>
      <vt:lpstr>Custom Design</vt:lpstr>
      <vt:lpstr>Add a descriptive presentation title here. It’s important for accessibility.</vt:lpstr>
      <vt:lpstr>Always include a descriptive slide title. It’s important for accessibility.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descriptive presentation title here. It’s important for accessibility.</dc:title>
  <dc:creator>Wong, Kelly</dc:creator>
  <cp:lastModifiedBy>Wong, Kelly</cp:lastModifiedBy>
  <cp:revision>1</cp:revision>
  <dcterms:created xsi:type="dcterms:W3CDTF">2021-05-18T20:57:29Z</dcterms:created>
  <dcterms:modified xsi:type="dcterms:W3CDTF">2021-05-18T21:11:42Z</dcterms:modified>
</cp:coreProperties>
</file>